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70" r:id="rId5"/>
    <p:sldId id="267" r:id="rId6"/>
    <p:sldId id="271" r:id="rId7"/>
    <p:sldId id="273" r:id="rId8"/>
    <p:sldId id="272" r:id="rId9"/>
    <p:sldId id="259" r:id="rId10"/>
    <p:sldId id="274" r:id="rId11"/>
    <p:sldId id="275" r:id="rId12"/>
    <p:sldId id="260" r:id="rId13"/>
    <p:sldId id="276" r:id="rId14"/>
    <p:sldId id="280" r:id="rId15"/>
    <p:sldId id="261" r:id="rId16"/>
    <p:sldId id="278" r:id="rId17"/>
    <p:sldId id="281" r:id="rId18"/>
    <p:sldId id="262" r:id="rId19"/>
    <p:sldId id="282" r:id="rId20"/>
    <p:sldId id="283" r:id="rId21"/>
    <p:sldId id="263" r:id="rId22"/>
    <p:sldId id="284" r:id="rId23"/>
    <p:sldId id="264" r:id="rId24"/>
    <p:sldId id="286" r:id="rId25"/>
    <p:sldId id="285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theme" Target="theme/theme1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93F856-E59A-4449-AAF9-5D915156416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025618-F0DA-41A9-B04F-669A165B0024}">
      <dgm:prSet custT="1"/>
      <dgm:spPr>
        <a:noFill/>
        <a:ln>
          <a:noFill/>
        </a:ln>
        <a:effectLst>
          <a:outerShdw blurRad="50800" dist="50800" dir="5400000" algn="ctr" rotWithShape="0">
            <a:srgbClr val="000000">
              <a:alpha val="90000"/>
            </a:srgbClr>
          </a:outerShdw>
        </a:effectLst>
      </dgm:spPr>
      <dgm:t>
        <a:bodyPr/>
        <a:lstStyle/>
        <a:p>
          <a:endParaRPr lang="en-US" sz="2400" u="sng" dirty="0"/>
        </a:p>
      </dgm:t>
    </dgm:pt>
    <dgm:pt modelId="{7F52F9EF-B6C9-4121-8DF2-27B4507E83B1}" type="parTrans" cxnId="{998A27B3-96BC-4864-9B46-06C6D736993B}">
      <dgm:prSet/>
      <dgm:spPr/>
      <dgm:t>
        <a:bodyPr/>
        <a:lstStyle/>
        <a:p>
          <a:endParaRPr lang="en-US"/>
        </a:p>
      </dgm:t>
    </dgm:pt>
    <dgm:pt modelId="{9D3047DB-F644-43F3-948E-3ADA5AE85E52}" type="sibTrans" cxnId="{998A27B3-96BC-4864-9B46-06C6D736993B}">
      <dgm:prSet/>
      <dgm:spPr/>
      <dgm:t>
        <a:bodyPr/>
        <a:lstStyle/>
        <a:p>
          <a:endParaRPr lang="en-US"/>
        </a:p>
      </dgm:t>
    </dgm:pt>
    <dgm:pt modelId="{9C1717ED-F505-4FD0-A67E-7306852C3E11}">
      <dgm:prSet custT="1"/>
      <dgm:spPr>
        <a:noFill/>
        <a:ln>
          <a:noFill/>
        </a:ln>
        <a:effectLst>
          <a:outerShdw blurRad="50800" dist="50800" dir="5400000" algn="ctr" rotWithShape="0">
            <a:srgbClr val="000000">
              <a:alpha val="91000"/>
            </a:srgbClr>
          </a:outerShdw>
        </a:effectLst>
      </dgm:spPr>
      <dgm:t>
        <a:bodyPr/>
        <a:lstStyle/>
        <a:p>
          <a:pPr algn="l"/>
          <a:r>
            <a:rPr lang="en-US" sz="2400" b="0" i="0" baseline="0" dirty="0"/>
            <a:t>Regular assessments for policymakers. </a:t>
          </a:r>
          <a:br>
            <a:rPr lang="en-US" sz="2400" b="0" i="0" baseline="0" dirty="0"/>
          </a:br>
          <a:br>
            <a:rPr lang="en-US" sz="2400" b="0" i="0" baseline="0" dirty="0"/>
          </a:br>
          <a:r>
            <a:rPr lang="en-US" sz="2400" b="0" i="0" baseline="0" dirty="0"/>
            <a:t>P</a:t>
          </a:r>
          <a:r>
            <a:rPr lang="en-US" sz="2400" b="0" i="0" u="none" baseline="0" dirty="0"/>
            <a:t>roviding in-depth evaluation of the current state of knowledge on climate change through assessment reports</a:t>
          </a:r>
        </a:p>
        <a:p>
          <a:pPr algn="l"/>
          <a:endParaRPr lang="en-US" sz="2400" b="0" i="0" baseline="0" dirty="0"/>
        </a:p>
        <a:p>
          <a:pPr algn="l"/>
          <a:endParaRPr lang="en-US" sz="2400" b="0" i="0" baseline="0" dirty="0"/>
        </a:p>
        <a:p>
          <a:pPr algn="l"/>
          <a:endParaRPr lang="en-US" sz="2400" b="0" i="0" baseline="0" dirty="0"/>
        </a:p>
        <a:p>
          <a:pPr algn="ctr"/>
          <a:endParaRPr lang="en-US" sz="2400" dirty="0"/>
        </a:p>
      </dgm:t>
    </dgm:pt>
    <dgm:pt modelId="{6555CFC9-E94C-4321-B1F3-3585A389167A}" type="parTrans" cxnId="{BD4266CF-A64E-429C-984C-48843C6B9E1D}">
      <dgm:prSet/>
      <dgm:spPr/>
      <dgm:t>
        <a:bodyPr/>
        <a:lstStyle/>
        <a:p>
          <a:endParaRPr lang="en-US"/>
        </a:p>
      </dgm:t>
    </dgm:pt>
    <dgm:pt modelId="{8BBC7E94-E2D0-4A32-B5F3-0AD3B5C4FD8B}" type="sibTrans" cxnId="{BD4266CF-A64E-429C-984C-48843C6B9E1D}">
      <dgm:prSet/>
      <dgm:spPr/>
      <dgm:t>
        <a:bodyPr/>
        <a:lstStyle/>
        <a:p>
          <a:endParaRPr lang="en-US"/>
        </a:p>
      </dgm:t>
    </dgm:pt>
    <dgm:pt modelId="{B7A5C587-17CF-44A4-95F6-484F5CDC5AE2}">
      <dgm:prSet custT="1"/>
      <dgm:spPr>
        <a:noFill/>
        <a:ln>
          <a:noFill/>
        </a:ln>
        <a:effectLst>
          <a:outerShdw blurRad="50800" dist="50800" dir="5400000" algn="ctr" rotWithShape="0">
            <a:srgbClr val="000000">
              <a:alpha val="90000"/>
            </a:srgbClr>
          </a:outerShdw>
        </a:effectLst>
      </dgm:spPr>
      <dgm:t>
        <a:bodyPr/>
        <a:lstStyle/>
        <a:p>
          <a:endParaRPr lang="en-US" sz="2400" u="sng" dirty="0"/>
        </a:p>
      </dgm:t>
    </dgm:pt>
    <dgm:pt modelId="{C6BB6004-C6ED-4B7B-B762-3002481B6AA5}" type="parTrans" cxnId="{7A163F07-4252-4E42-96F2-04B6EC8F878A}">
      <dgm:prSet/>
      <dgm:spPr/>
      <dgm:t>
        <a:bodyPr/>
        <a:lstStyle/>
        <a:p>
          <a:endParaRPr lang="en-US"/>
        </a:p>
      </dgm:t>
    </dgm:pt>
    <dgm:pt modelId="{2E652A15-54DE-4A57-AA74-A5E3BD4EA0EA}" type="sibTrans" cxnId="{7A163F07-4252-4E42-96F2-04B6EC8F878A}">
      <dgm:prSet/>
      <dgm:spPr/>
      <dgm:t>
        <a:bodyPr/>
        <a:lstStyle/>
        <a:p>
          <a:endParaRPr lang="en-US"/>
        </a:p>
      </dgm:t>
    </dgm:pt>
    <dgm:pt modelId="{54F823CF-3AF2-4B34-9AEA-B720C9036CEC}" type="pres">
      <dgm:prSet presAssocID="{3393F856-E59A-4449-AAF9-5D915156416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44682F1-0CE9-4D5C-BF83-DCFC6648DC0A}" type="pres">
      <dgm:prSet presAssocID="{5E025618-F0DA-41A9-B04F-669A165B0024}" presName="hierRoot1" presStyleCnt="0">
        <dgm:presLayoutVars>
          <dgm:hierBranch val="init"/>
        </dgm:presLayoutVars>
      </dgm:prSet>
      <dgm:spPr/>
    </dgm:pt>
    <dgm:pt modelId="{B16AC275-A78C-40E5-A65D-228588F9C523}" type="pres">
      <dgm:prSet presAssocID="{5E025618-F0DA-41A9-B04F-669A165B0024}" presName="rootComposite1" presStyleCnt="0"/>
      <dgm:spPr/>
    </dgm:pt>
    <dgm:pt modelId="{4940A079-7CE9-4A18-A986-145E232E0524}" type="pres">
      <dgm:prSet presAssocID="{5E025618-F0DA-41A9-B04F-669A165B0024}" presName="rootText1" presStyleLbl="node0" presStyleIdx="0" presStyleCnt="3">
        <dgm:presLayoutVars>
          <dgm:chPref val="3"/>
        </dgm:presLayoutVars>
      </dgm:prSet>
      <dgm:spPr/>
    </dgm:pt>
    <dgm:pt modelId="{74CEFC3D-5B22-4805-90EF-83407174BE30}" type="pres">
      <dgm:prSet presAssocID="{5E025618-F0DA-41A9-B04F-669A165B0024}" presName="rootConnector1" presStyleLbl="node1" presStyleIdx="0" presStyleCnt="0"/>
      <dgm:spPr/>
    </dgm:pt>
    <dgm:pt modelId="{33D64CD7-FF4D-40EA-8282-281A14A918E4}" type="pres">
      <dgm:prSet presAssocID="{5E025618-F0DA-41A9-B04F-669A165B0024}" presName="hierChild2" presStyleCnt="0"/>
      <dgm:spPr/>
    </dgm:pt>
    <dgm:pt modelId="{276807D6-FB15-4126-9867-568A040090BB}" type="pres">
      <dgm:prSet presAssocID="{5E025618-F0DA-41A9-B04F-669A165B0024}" presName="hierChild3" presStyleCnt="0"/>
      <dgm:spPr/>
    </dgm:pt>
    <dgm:pt modelId="{F8C6778C-09E1-4514-A2F0-50CB349235E4}" type="pres">
      <dgm:prSet presAssocID="{9C1717ED-F505-4FD0-A67E-7306852C3E11}" presName="hierRoot1" presStyleCnt="0">
        <dgm:presLayoutVars>
          <dgm:hierBranch val="init"/>
        </dgm:presLayoutVars>
      </dgm:prSet>
      <dgm:spPr/>
    </dgm:pt>
    <dgm:pt modelId="{BE106EAC-C4EC-462A-8DF4-F11C1B3110DD}" type="pres">
      <dgm:prSet presAssocID="{9C1717ED-F505-4FD0-A67E-7306852C3E11}" presName="rootComposite1" presStyleCnt="0"/>
      <dgm:spPr/>
    </dgm:pt>
    <dgm:pt modelId="{69901668-CDB2-4F5B-B7CB-DB1F547ABC42}" type="pres">
      <dgm:prSet presAssocID="{9C1717ED-F505-4FD0-A67E-7306852C3E11}" presName="rootText1" presStyleLbl="node0" presStyleIdx="1" presStyleCnt="3" custScaleX="826431" custLinFactX="-1642" custLinFactNeighborX="-100000" custLinFactNeighborY="55309">
        <dgm:presLayoutVars>
          <dgm:chPref val="3"/>
        </dgm:presLayoutVars>
      </dgm:prSet>
      <dgm:spPr/>
    </dgm:pt>
    <dgm:pt modelId="{2896AAA6-A990-4F23-A1EA-E733CB4E7FBB}" type="pres">
      <dgm:prSet presAssocID="{9C1717ED-F505-4FD0-A67E-7306852C3E11}" presName="rootConnector1" presStyleLbl="node1" presStyleIdx="0" presStyleCnt="0"/>
      <dgm:spPr/>
    </dgm:pt>
    <dgm:pt modelId="{8C255537-6F7F-4407-AB37-4B97C359D414}" type="pres">
      <dgm:prSet presAssocID="{9C1717ED-F505-4FD0-A67E-7306852C3E11}" presName="hierChild2" presStyleCnt="0"/>
      <dgm:spPr/>
    </dgm:pt>
    <dgm:pt modelId="{0A827D82-930F-41CF-8493-7AE79934C3CA}" type="pres">
      <dgm:prSet presAssocID="{9C1717ED-F505-4FD0-A67E-7306852C3E11}" presName="hierChild3" presStyleCnt="0"/>
      <dgm:spPr/>
    </dgm:pt>
    <dgm:pt modelId="{3B50043D-F955-4E41-8FBD-0A261C5D3293}" type="pres">
      <dgm:prSet presAssocID="{B7A5C587-17CF-44A4-95F6-484F5CDC5AE2}" presName="hierRoot1" presStyleCnt="0">
        <dgm:presLayoutVars>
          <dgm:hierBranch val="init"/>
        </dgm:presLayoutVars>
      </dgm:prSet>
      <dgm:spPr/>
    </dgm:pt>
    <dgm:pt modelId="{1B57D984-F019-4D7F-8B35-8F96E9578E5C}" type="pres">
      <dgm:prSet presAssocID="{B7A5C587-17CF-44A4-95F6-484F5CDC5AE2}" presName="rootComposite1" presStyleCnt="0"/>
      <dgm:spPr/>
    </dgm:pt>
    <dgm:pt modelId="{ED6A99AD-3400-45A4-9017-2172CAFA1C28}" type="pres">
      <dgm:prSet presAssocID="{B7A5C587-17CF-44A4-95F6-484F5CDC5AE2}" presName="rootText1" presStyleLbl="node0" presStyleIdx="2" presStyleCnt="3">
        <dgm:presLayoutVars>
          <dgm:chPref val="3"/>
        </dgm:presLayoutVars>
      </dgm:prSet>
      <dgm:spPr/>
    </dgm:pt>
    <dgm:pt modelId="{267FF170-87BA-4E09-B247-7141F7F72468}" type="pres">
      <dgm:prSet presAssocID="{B7A5C587-17CF-44A4-95F6-484F5CDC5AE2}" presName="rootConnector1" presStyleLbl="node1" presStyleIdx="0" presStyleCnt="0"/>
      <dgm:spPr/>
    </dgm:pt>
    <dgm:pt modelId="{6F74D15F-8461-455B-B633-D5FE099598C3}" type="pres">
      <dgm:prSet presAssocID="{B7A5C587-17CF-44A4-95F6-484F5CDC5AE2}" presName="hierChild2" presStyleCnt="0"/>
      <dgm:spPr/>
    </dgm:pt>
    <dgm:pt modelId="{014EE714-09CC-4684-AF28-E9BDE39C63CE}" type="pres">
      <dgm:prSet presAssocID="{B7A5C587-17CF-44A4-95F6-484F5CDC5AE2}" presName="hierChild3" presStyleCnt="0"/>
      <dgm:spPr/>
    </dgm:pt>
  </dgm:ptLst>
  <dgm:cxnLst>
    <dgm:cxn modelId="{7A163F07-4252-4E42-96F2-04B6EC8F878A}" srcId="{3393F856-E59A-4449-AAF9-5D9151564164}" destId="{B7A5C587-17CF-44A4-95F6-484F5CDC5AE2}" srcOrd="2" destOrd="0" parTransId="{C6BB6004-C6ED-4B7B-B762-3002481B6AA5}" sibTransId="{2E652A15-54DE-4A57-AA74-A5E3BD4EA0EA}"/>
    <dgm:cxn modelId="{6328B20E-B467-433B-B265-80899A451963}" type="presOf" srcId="{B7A5C587-17CF-44A4-95F6-484F5CDC5AE2}" destId="{ED6A99AD-3400-45A4-9017-2172CAFA1C28}" srcOrd="0" destOrd="0" presId="urn:microsoft.com/office/officeart/2005/8/layout/orgChart1"/>
    <dgm:cxn modelId="{FC491D6B-C508-429A-A925-9A44EA941E04}" type="presOf" srcId="{5E025618-F0DA-41A9-B04F-669A165B0024}" destId="{74CEFC3D-5B22-4805-90EF-83407174BE30}" srcOrd="1" destOrd="0" presId="urn:microsoft.com/office/officeart/2005/8/layout/orgChart1"/>
    <dgm:cxn modelId="{452F5796-C275-406F-B64F-C099A8282420}" type="presOf" srcId="{9C1717ED-F505-4FD0-A67E-7306852C3E11}" destId="{69901668-CDB2-4F5B-B7CB-DB1F547ABC42}" srcOrd="0" destOrd="0" presId="urn:microsoft.com/office/officeart/2005/8/layout/orgChart1"/>
    <dgm:cxn modelId="{4C6DB8AB-75EA-4F08-A50F-E33A2881BB08}" type="presOf" srcId="{9C1717ED-F505-4FD0-A67E-7306852C3E11}" destId="{2896AAA6-A990-4F23-A1EA-E733CB4E7FBB}" srcOrd="1" destOrd="0" presId="urn:microsoft.com/office/officeart/2005/8/layout/orgChart1"/>
    <dgm:cxn modelId="{998A27B3-96BC-4864-9B46-06C6D736993B}" srcId="{3393F856-E59A-4449-AAF9-5D9151564164}" destId="{5E025618-F0DA-41A9-B04F-669A165B0024}" srcOrd="0" destOrd="0" parTransId="{7F52F9EF-B6C9-4121-8DF2-27B4507E83B1}" sibTransId="{9D3047DB-F644-43F3-948E-3ADA5AE85E52}"/>
    <dgm:cxn modelId="{58035EBC-68FE-4F0D-A89F-4E09E82795E8}" type="presOf" srcId="{5E025618-F0DA-41A9-B04F-669A165B0024}" destId="{4940A079-7CE9-4A18-A986-145E232E0524}" srcOrd="0" destOrd="0" presId="urn:microsoft.com/office/officeart/2005/8/layout/orgChart1"/>
    <dgm:cxn modelId="{BD4266CF-A64E-429C-984C-48843C6B9E1D}" srcId="{3393F856-E59A-4449-AAF9-5D9151564164}" destId="{9C1717ED-F505-4FD0-A67E-7306852C3E11}" srcOrd="1" destOrd="0" parTransId="{6555CFC9-E94C-4321-B1F3-3585A389167A}" sibTransId="{8BBC7E94-E2D0-4A32-B5F3-0AD3B5C4FD8B}"/>
    <dgm:cxn modelId="{7C1EFFD7-3992-4F9A-8AA6-4186C89F1595}" type="presOf" srcId="{3393F856-E59A-4449-AAF9-5D9151564164}" destId="{54F823CF-3AF2-4B34-9AEA-B720C9036CEC}" srcOrd="0" destOrd="0" presId="urn:microsoft.com/office/officeart/2005/8/layout/orgChart1"/>
    <dgm:cxn modelId="{19F564EC-42DB-43F7-AB82-A5266BE73916}" type="presOf" srcId="{B7A5C587-17CF-44A4-95F6-484F5CDC5AE2}" destId="{267FF170-87BA-4E09-B247-7141F7F72468}" srcOrd="1" destOrd="0" presId="urn:microsoft.com/office/officeart/2005/8/layout/orgChart1"/>
    <dgm:cxn modelId="{5A0E234B-0ACD-4114-A37B-1F46095ED498}" type="presParOf" srcId="{54F823CF-3AF2-4B34-9AEA-B720C9036CEC}" destId="{144682F1-0CE9-4D5C-BF83-DCFC6648DC0A}" srcOrd="0" destOrd="0" presId="urn:microsoft.com/office/officeart/2005/8/layout/orgChart1"/>
    <dgm:cxn modelId="{F0C36197-1697-494C-9589-76D4B1B5F341}" type="presParOf" srcId="{144682F1-0CE9-4D5C-BF83-DCFC6648DC0A}" destId="{B16AC275-A78C-40E5-A65D-228588F9C523}" srcOrd="0" destOrd="0" presId="urn:microsoft.com/office/officeart/2005/8/layout/orgChart1"/>
    <dgm:cxn modelId="{BDE4B6BF-6326-44AC-BBDB-6F3BE69B7873}" type="presParOf" srcId="{B16AC275-A78C-40E5-A65D-228588F9C523}" destId="{4940A079-7CE9-4A18-A986-145E232E0524}" srcOrd="0" destOrd="0" presId="urn:microsoft.com/office/officeart/2005/8/layout/orgChart1"/>
    <dgm:cxn modelId="{8E122551-A6BB-4AFF-84B9-C5C60E6ABF1A}" type="presParOf" srcId="{B16AC275-A78C-40E5-A65D-228588F9C523}" destId="{74CEFC3D-5B22-4805-90EF-83407174BE30}" srcOrd="1" destOrd="0" presId="urn:microsoft.com/office/officeart/2005/8/layout/orgChart1"/>
    <dgm:cxn modelId="{4A6B2D7A-5CA2-43A2-90C9-E9D6765C8674}" type="presParOf" srcId="{144682F1-0CE9-4D5C-BF83-DCFC6648DC0A}" destId="{33D64CD7-FF4D-40EA-8282-281A14A918E4}" srcOrd="1" destOrd="0" presId="urn:microsoft.com/office/officeart/2005/8/layout/orgChart1"/>
    <dgm:cxn modelId="{CD94E65E-E7B5-4590-8CC9-CBBB8FFE4FD1}" type="presParOf" srcId="{144682F1-0CE9-4D5C-BF83-DCFC6648DC0A}" destId="{276807D6-FB15-4126-9867-568A040090BB}" srcOrd="2" destOrd="0" presId="urn:microsoft.com/office/officeart/2005/8/layout/orgChart1"/>
    <dgm:cxn modelId="{75ECD083-939E-4CC3-B85B-57007436977F}" type="presParOf" srcId="{54F823CF-3AF2-4B34-9AEA-B720C9036CEC}" destId="{F8C6778C-09E1-4514-A2F0-50CB349235E4}" srcOrd="1" destOrd="0" presId="urn:microsoft.com/office/officeart/2005/8/layout/orgChart1"/>
    <dgm:cxn modelId="{B02A2DD9-96FA-4CDD-91B7-55350C776EB6}" type="presParOf" srcId="{F8C6778C-09E1-4514-A2F0-50CB349235E4}" destId="{BE106EAC-C4EC-462A-8DF4-F11C1B3110DD}" srcOrd="0" destOrd="0" presId="urn:microsoft.com/office/officeart/2005/8/layout/orgChart1"/>
    <dgm:cxn modelId="{A5B960E2-10C2-493D-8727-551A572C66D0}" type="presParOf" srcId="{BE106EAC-C4EC-462A-8DF4-F11C1B3110DD}" destId="{69901668-CDB2-4F5B-B7CB-DB1F547ABC42}" srcOrd="0" destOrd="0" presId="urn:microsoft.com/office/officeart/2005/8/layout/orgChart1"/>
    <dgm:cxn modelId="{8F8DC616-4E81-49A4-9F30-9D7831ACC355}" type="presParOf" srcId="{BE106EAC-C4EC-462A-8DF4-F11C1B3110DD}" destId="{2896AAA6-A990-4F23-A1EA-E733CB4E7FBB}" srcOrd="1" destOrd="0" presId="urn:microsoft.com/office/officeart/2005/8/layout/orgChart1"/>
    <dgm:cxn modelId="{04567DD0-6B24-4DCC-8B26-89E9FE77709C}" type="presParOf" srcId="{F8C6778C-09E1-4514-A2F0-50CB349235E4}" destId="{8C255537-6F7F-4407-AB37-4B97C359D414}" srcOrd="1" destOrd="0" presId="urn:microsoft.com/office/officeart/2005/8/layout/orgChart1"/>
    <dgm:cxn modelId="{AD52386D-7919-4273-8A1A-42E3B5A2B393}" type="presParOf" srcId="{F8C6778C-09E1-4514-A2F0-50CB349235E4}" destId="{0A827D82-930F-41CF-8493-7AE79934C3CA}" srcOrd="2" destOrd="0" presId="urn:microsoft.com/office/officeart/2005/8/layout/orgChart1"/>
    <dgm:cxn modelId="{E2B9E86D-9B51-4607-A0C3-9BDF53576811}" type="presParOf" srcId="{54F823CF-3AF2-4B34-9AEA-B720C9036CEC}" destId="{3B50043D-F955-4E41-8FBD-0A261C5D3293}" srcOrd="2" destOrd="0" presId="urn:microsoft.com/office/officeart/2005/8/layout/orgChart1"/>
    <dgm:cxn modelId="{3BA617E9-BD6D-44AB-951F-68BCBCBBE924}" type="presParOf" srcId="{3B50043D-F955-4E41-8FBD-0A261C5D3293}" destId="{1B57D984-F019-4D7F-8B35-8F96E9578E5C}" srcOrd="0" destOrd="0" presId="urn:microsoft.com/office/officeart/2005/8/layout/orgChart1"/>
    <dgm:cxn modelId="{41FF6AC0-42EC-4788-8ED0-B47954BE635F}" type="presParOf" srcId="{1B57D984-F019-4D7F-8B35-8F96E9578E5C}" destId="{ED6A99AD-3400-45A4-9017-2172CAFA1C28}" srcOrd="0" destOrd="0" presId="urn:microsoft.com/office/officeart/2005/8/layout/orgChart1"/>
    <dgm:cxn modelId="{79985E8C-4AF3-4FC4-8705-DDE1F8CD9617}" type="presParOf" srcId="{1B57D984-F019-4D7F-8B35-8F96E9578E5C}" destId="{267FF170-87BA-4E09-B247-7141F7F72468}" srcOrd="1" destOrd="0" presId="urn:microsoft.com/office/officeart/2005/8/layout/orgChart1"/>
    <dgm:cxn modelId="{1D164025-E87E-41C2-84F6-1DA4571532E3}" type="presParOf" srcId="{3B50043D-F955-4E41-8FBD-0A261C5D3293}" destId="{6F74D15F-8461-455B-B633-D5FE099598C3}" srcOrd="1" destOrd="0" presId="urn:microsoft.com/office/officeart/2005/8/layout/orgChart1"/>
    <dgm:cxn modelId="{12CD6036-5CB7-4D1F-AEDA-996937C633A2}" type="presParOf" srcId="{3B50043D-F955-4E41-8FBD-0A261C5D3293}" destId="{014EE714-09CC-4684-AF28-E9BDE39C63C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4084D46-5ADF-4E09-A1D8-95030BFE292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B34ACC-F9CF-4ADE-9971-6885D3B2012D}">
      <dgm:prSet phldrT="[Text]" custT="1"/>
      <dgm:spPr/>
      <dgm:t>
        <a:bodyPr/>
        <a:lstStyle/>
        <a:p>
          <a:r>
            <a:rPr lang="en-US" sz="2800" dirty="0"/>
            <a:t>WG3</a:t>
          </a:r>
          <a:br>
            <a:rPr lang="en-US" sz="2800" dirty="0"/>
          </a:br>
          <a:r>
            <a:rPr lang="en-US" sz="2800" dirty="0"/>
            <a:t>(Mitigation)</a:t>
          </a:r>
          <a:endParaRPr lang="en-US" sz="1600" dirty="0"/>
        </a:p>
      </dgm:t>
    </dgm:pt>
    <dgm:pt modelId="{D414D0B2-CA52-4D2C-B27C-75605736CC2B}" type="parTrans" cxnId="{B4E3D070-4E53-4209-A475-47D2F9F67BE3}">
      <dgm:prSet/>
      <dgm:spPr/>
      <dgm:t>
        <a:bodyPr/>
        <a:lstStyle/>
        <a:p>
          <a:endParaRPr lang="en-US"/>
        </a:p>
      </dgm:t>
    </dgm:pt>
    <dgm:pt modelId="{05A03A2A-5FCF-4516-AF93-96B7803879E6}" type="sibTrans" cxnId="{B4E3D070-4E53-4209-A475-47D2F9F67BE3}">
      <dgm:prSet/>
      <dgm:spPr/>
      <dgm:t>
        <a:bodyPr/>
        <a:lstStyle/>
        <a:p>
          <a:endParaRPr lang="en-US"/>
        </a:p>
      </dgm:t>
    </dgm:pt>
    <dgm:pt modelId="{B18AC7E1-E7FD-4E3E-9C4F-024FCCC9646D}">
      <dgm:prSet phldrT="[Text]"/>
      <dgm:spPr/>
      <dgm:t>
        <a:bodyPr/>
        <a:lstStyle/>
        <a:p>
          <a:r>
            <a:rPr lang="en-US" dirty="0"/>
            <a:t>SPM</a:t>
          </a:r>
        </a:p>
      </dgm:t>
    </dgm:pt>
    <dgm:pt modelId="{A36DCE52-38EB-4F2E-99FB-591D970D77F5}" type="parTrans" cxnId="{F8FAC4FC-37A8-473E-A62E-6FA29C659A9B}">
      <dgm:prSet/>
      <dgm:spPr/>
      <dgm:t>
        <a:bodyPr/>
        <a:lstStyle/>
        <a:p>
          <a:endParaRPr lang="en-US"/>
        </a:p>
      </dgm:t>
    </dgm:pt>
    <dgm:pt modelId="{B66DD2AD-AFC7-4398-9056-254D6C460935}" type="sibTrans" cxnId="{F8FAC4FC-37A8-473E-A62E-6FA29C659A9B}">
      <dgm:prSet/>
      <dgm:spPr/>
      <dgm:t>
        <a:bodyPr/>
        <a:lstStyle/>
        <a:p>
          <a:endParaRPr lang="en-US"/>
        </a:p>
      </dgm:t>
    </dgm:pt>
    <dgm:pt modelId="{6301A986-A6A5-41E5-8574-A38EB9F9101A}">
      <dgm:prSet phldrT="[Text]"/>
      <dgm:spPr/>
      <dgm:t>
        <a:bodyPr/>
        <a:lstStyle/>
        <a:p>
          <a:r>
            <a:rPr lang="en-US" dirty="0"/>
            <a:t>FAQ</a:t>
          </a:r>
        </a:p>
      </dgm:t>
    </dgm:pt>
    <dgm:pt modelId="{6E3E1B02-20A3-47E8-B9F0-23CDE12D6291}" type="parTrans" cxnId="{661A3D91-86EF-4B4C-A9C6-E89CDE132B3D}">
      <dgm:prSet/>
      <dgm:spPr/>
      <dgm:t>
        <a:bodyPr/>
        <a:lstStyle/>
        <a:p>
          <a:endParaRPr lang="en-US"/>
        </a:p>
      </dgm:t>
    </dgm:pt>
    <dgm:pt modelId="{837504FA-2ECE-4206-8C28-BED2A98ED17C}" type="sibTrans" cxnId="{661A3D91-86EF-4B4C-A9C6-E89CDE132B3D}">
      <dgm:prSet/>
      <dgm:spPr/>
      <dgm:t>
        <a:bodyPr/>
        <a:lstStyle/>
        <a:p>
          <a:endParaRPr lang="en-US"/>
        </a:p>
      </dgm:t>
    </dgm:pt>
    <dgm:pt modelId="{81E2A161-0C80-4D76-B24C-A7B2A48C7AB4}">
      <dgm:prSet phldrT="[Text]"/>
      <dgm:spPr/>
      <dgm:t>
        <a:bodyPr/>
        <a:lstStyle/>
        <a:p>
          <a:endParaRPr lang="en-US" dirty="0"/>
        </a:p>
      </dgm:t>
    </dgm:pt>
    <dgm:pt modelId="{0CFCAFE2-D8DE-4DE3-877C-F460FB6FEBE3}" type="parTrans" cxnId="{76F1261E-5534-4DBF-AE37-47E680AE083F}">
      <dgm:prSet/>
      <dgm:spPr/>
      <dgm:t>
        <a:bodyPr/>
        <a:lstStyle/>
        <a:p>
          <a:endParaRPr lang="en-US"/>
        </a:p>
      </dgm:t>
    </dgm:pt>
    <dgm:pt modelId="{C74CD0B1-9F36-458A-AAC6-65380B66CCE3}" type="sibTrans" cxnId="{76F1261E-5534-4DBF-AE37-47E680AE083F}">
      <dgm:prSet/>
      <dgm:spPr/>
      <dgm:t>
        <a:bodyPr/>
        <a:lstStyle/>
        <a:p>
          <a:endParaRPr lang="en-US"/>
        </a:p>
      </dgm:t>
    </dgm:pt>
    <dgm:pt modelId="{5E0B5D19-5A2F-4D12-B348-6495EC95A2F0}">
      <dgm:prSet phldrT="[Text]"/>
      <dgm:spPr/>
      <dgm:t>
        <a:bodyPr/>
        <a:lstStyle/>
        <a:p>
          <a:r>
            <a:rPr lang="en-US" dirty="0"/>
            <a:t>Chapters</a:t>
          </a:r>
        </a:p>
      </dgm:t>
    </dgm:pt>
    <dgm:pt modelId="{208C1396-BD03-4B71-A417-AD16ABBBC283}" type="parTrans" cxnId="{EE3B7CA7-DB24-45C5-8B33-D10D39AD302A}">
      <dgm:prSet/>
      <dgm:spPr/>
      <dgm:t>
        <a:bodyPr/>
        <a:lstStyle/>
        <a:p>
          <a:endParaRPr lang="en-US"/>
        </a:p>
      </dgm:t>
    </dgm:pt>
    <dgm:pt modelId="{3E1D04C6-3E9C-492A-B84A-D09B1F5033E7}" type="sibTrans" cxnId="{EE3B7CA7-DB24-45C5-8B33-D10D39AD302A}">
      <dgm:prSet/>
      <dgm:spPr/>
      <dgm:t>
        <a:bodyPr/>
        <a:lstStyle/>
        <a:p>
          <a:endParaRPr lang="en-US"/>
        </a:p>
      </dgm:t>
    </dgm:pt>
    <dgm:pt modelId="{5CD16646-E56B-4641-A922-5028EE1498AB}">
      <dgm:prSet/>
      <dgm:spPr/>
      <dgm:t>
        <a:bodyPr/>
        <a:lstStyle/>
        <a:p>
          <a:r>
            <a:rPr lang="en-US"/>
            <a:t>TS</a:t>
          </a:r>
        </a:p>
      </dgm:t>
    </dgm:pt>
    <dgm:pt modelId="{C7A23FD0-BBE8-4BA2-A3D4-34A135BD8E16}" type="parTrans" cxnId="{532B0047-DDF1-4865-A423-AC4D0C40F28C}">
      <dgm:prSet/>
      <dgm:spPr/>
      <dgm:t>
        <a:bodyPr/>
        <a:lstStyle/>
        <a:p>
          <a:endParaRPr lang="en-US"/>
        </a:p>
      </dgm:t>
    </dgm:pt>
    <dgm:pt modelId="{DD7E68F6-86EB-4D9A-9A46-506BA76809D3}" type="sibTrans" cxnId="{532B0047-DDF1-4865-A423-AC4D0C40F28C}">
      <dgm:prSet/>
      <dgm:spPr/>
      <dgm:t>
        <a:bodyPr/>
        <a:lstStyle/>
        <a:p>
          <a:endParaRPr lang="en-US"/>
        </a:p>
      </dgm:t>
    </dgm:pt>
    <dgm:pt modelId="{7A4C1BEF-3240-4271-9391-D78F64B383AF}" type="pres">
      <dgm:prSet presAssocID="{64084D46-5ADF-4E09-A1D8-95030BFE292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CDD8767-A0A1-4FDA-B82C-886AAE85B851}" type="pres">
      <dgm:prSet presAssocID="{FDB34ACC-F9CF-4ADE-9971-6885D3B2012D}" presName="root1" presStyleCnt="0"/>
      <dgm:spPr/>
    </dgm:pt>
    <dgm:pt modelId="{37BEF2C7-5623-4539-A4E9-6E40A57B443A}" type="pres">
      <dgm:prSet presAssocID="{FDB34ACC-F9CF-4ADE-9971-6885D3B2012D}" presName="LevelOneTextNode" presStyleLbl="node0" presStyleIdx="0" presStyleCnt="1" custFlipVert="0" custScaleX="151569" custScaleY="147931" custLinFactNeighborX="5156" custLinFactNeighborY="2947">
        <dgm:presLayoutVars>
          <dgm:chPref val="3"/>
        </dgm:presLayoutVars>
      </dgm:prSet>
      <dgm:spPr/>
    </dgm:pt>
    <dgm:pt modelId="{B2F0DB1E-33EB-4141-A777-13AE9333BB8E}" type="pres">
      <dgm:prSet presAssocID="{FDB34ACC-F9CF-4ADE-9971-6885D3B2012D}" presName="level2hierChild" presStyleCnt="0"/>
      <dgm:spPr/>
    </dgm:pt>
    <dgm:pt modelId="{696F99AE-AAA6-4ED2-8C57-D4AF73578617}" type="pres">
      <dgm:prSet presAssocID="{A36DCE52-38EB-4F2E-99FB-591D970D77F5}" presName="conn2-1" presStyleLbl="parChTrans1D2" presStyleIdx="0" presStyleCnt="5"/>
      <dgm:spPr/>
    </dgm:pt>
    <dgm:pt modelId="{6A6F57C7-DF7D-41F8-A328-002ED751C846}" type="pres">
      <dgm:prSet presAssocID="{A36DCE52-38EB-4F2E-99FB-591D970D77F5}" presName="connTx" presStyleLbl="parChTrans1D2" presStyleIdx="0" presStyleCnt="5"/>
      <dgm:spPr/>
    </dgm:pt>
    <dgm:pt modelId="{118D7D32-2ACB-4674-B23D-838314F58CD1}" type="pres">
      <dgm:prSet presAssocID="{B18AC7E1-E7FD-4E3E-9C4F-024FCCC9646D}" presName="root2" presStyleCnt="0"/>
      <dgm:spPr/>
    </dgm:pt>
    <dgm:pt modelId="{C99918F3-AF7D-4549-A0D7-16D194EB8C75}" type="pres">
      <dgm:prSet presAssocID="{B18AC7E1-E7FD-4E3E-9C4F-024FCCC9646D}" presName="LevelTwoTextNode" presStyleLbl="node2" presStyleIdx="0" presStyleCnt="5">
        <dgm:presLayoutVars>
          <dgm:chPref val="3"/>
        </dgm:presLayoutVars>
      </dgm:prSet>
      <dgm:spPr/>
    </dgm:pt>
    <dgm:pt modelId="{D06E285C-68F6-492D-A5E9-4AD72756F6C7}" type="pres">
      <dgm:prSet presAssocID="{B18AC7E1-E7FD-4E3E-9C4F-024FCCC9646D}" presName="level3hierChild" presStyleCnt="0"/>
      <dgm:spPr/>
    </dgm:pt>
    <dgm:pt modelId="{595120F4-D32D-4DA8-8725-6AA8A6A9D42B}" type="pres">
      <dgm:prSet presAssocID="{6E3E1B02-20A3-47E8-B9F0-23CDE12D6291}" presName="conn2-1" presStyleLbl="parChTrans1D2" presStyleIdx="1" presStyleCnt="5"/>
      <dgm:spPr/>
    </dgm:pt>
    <dgm:pt modelId="{3D2FAD8F-AD39-4DD0-847F-037AEE173CA3}" type="pres">
      <dgm:prSet presAssocID="{6E3E1B02-20A3-47E8-B9F0-23CDE12D6291}" presName="connTx" presStyleLbl="parChTrans1D2" presStyleIdx="1" presStyleCnt="5"/>
      <dgm:spPr/>
    </dgm:pt>
    <dgm:pt modelId="{C785B21F-5FB6-4F0B-845A-61DE1C8CD2C1}" type="pres">
      <dgm:prSet presAssocID="{6301A986-A6A5-41E5-8574-A38EB9F9101A}" presName="root2" presStyleCnt="0"/>
      <dgm:spPr/>
    </dgm:pt>
    <dgm:pt modelId="{D43296AD-0B58-4C79-B901-8CD04F6F9910}" type="pres">
      <dgm:prSet presAssocID="{6301A986-A6A5-41E5-8574-A38EB9F9101A}" presName="LevelTwoTextNode" presStyleLbl="node2" presStyleIdx="1" presStyleCnt="5" custLinFactY="11393" custLinFactNeighborX="-2523" custLinFactNeighborY="100000">
        <dgm:presLayoutVars>
          <dgm:chPref val="3"/>
        </dgm:presLayoutVars>
      </dgm:prSet>
      <dgm:spPr/>
    </dgm:pt>
    <dgm:pt modelId="{EBC09869-FF77-4F20-8C1B-BB4400EE5A79}" type="pres">
      <dgm:prSet presAssocID="{6301A986-A6A5-41E5-8574-A38EB9F9101A}" presName="level3hierChild" presStyleCnt="0"/>
      <dgm:spPr/>
    </dgm:pt>
    <dgm:pt modelId="{87CA8052-6399-40EB-8901-5D5ABAACFB6F}" type="pres">
      <dgm:prSet presAssocID="{C7A23FD0-BBE8-4BA2-A3D4-34A135BD8E16}" presName="conn2-1" presStyleLbl="parChTrans1D2" presStyleIdx="2" presStyleCnt="5"/>
      <dgm:spPr/>
    </dgm:pt>
    <dgm:pt modelId="{8BCA7551-F695-42F0-AA63-1DDD8489A47B}" type="pres">
      <dgm:prSet presAssocID="{C7A23FD0-BBE8-4BA2-A3D4-34A135BD8E16}" presName="connTx" presStyleLbl="parChTrans1D2" presStyleIdx="2" presStyleCnt="5"/>
      <dgm:spPr/>
    </dgm:pt>
    <dgm:pt modelId="{63866BBD-2695-4ABA-B566-4DA80DA60F14}" type="pres">
      <dgm:prSet presAssocID="{5CD16646-E56B-4641-A922-5028EE1498AB}" presName="root2" presStyleCnt="0"/>
      <dgm:spPr/>
    </dgm:pt>
    <dgm:pt modelId="{76912FD0-81D7-4125-9647-AEB2A1DBD31C}" type="pres">
      <dgm:prSet presAssocID="{5CD16646-E56B-4641-A922-5028EE1498AB}" presName="LevelTwoTextNode" presStyleLbl="node2" presStyleIdx="2" presStyleCnt="5" custLinFactY="-24438" custLinFactNeighborY="-100000">
        <dgm:presLayoutVars>
          <dgm:chPref val="3"/>
        </dgm:presLayoutVars>
      </dgm:prSet>
      <dgm:spPr/>
    </dgm:pt>
    <dgm:pt modelId="{6D0AA553-C800-45FB-B346-EADAAA9EEF55}" type="pres">
      <dgm:prSet presAssocID="{5CD16646-E56B-4641-A922-5028EE1498AB}" presName="level3hierChild" presStyleCnt="0"/>
      <dgm:spPr/>
    </dgm:pt>
    <dgm:pt modelId="{B522E592-9F4F-4EC5-85B3-B1AA956810F3}" type="pres">
      <dgm:prSet presAssocID="{0CFCAFE2-D8DE-4DE3-877C-F460FB6FEBE3}" presName="conn2-1" presStyleLbl="parChTrans1D2" presStyleIdx="3" presStyleCnt="5"/>
      <dgm:spPr/>
    </dgm:pt>
    <dgm:pt modelId="{C43D2E28-B407-4F62-AD91-9DDEE140A6FC}" type="pres">
      <dgm:prSet presAssocID="{0CFCAFE2-D8DE-4DE3-877C-F460FB6FEBE3}" presName="connTx" presStyleLbl="parChTrans1D2" presStyleIdx="3" presStyleCnt="5"/>
      <dgm:spPr/>
    </dgm:pt>
    <dgm:pt modelId="{26C45FC5-EB0B-4655-BFEB-A839987C29C1}" type="pres">
      <dgm:prSet presAssocID="{81E2A161-0C80-4D76-B24C-A7B2A48C7AB4}" presName="root2" presStyleCnt="0"/>
      <dgm:spPr/>
    </dgm:pt>
    <dgm:pt modelId="{595CD19F-8178-4729-B1A7-23A03379922C}" type="pres">
      <dgm:prSet presAssocID="{81E2A161-0C80-4D76-B24C-A7B2A48C7AB4}" presName="LevelTwoTextNode" presStyleLbl="node2" presStyleIdx="3" presStyleCnt="5">
        <dgm:presLayoutVars>
          <dgm:chPref val="3"/>
        </dgm:presLayoutVars>
      </dgm:prSet>
      <dgm:spPr/>
    </dgm:pt>
    <dgm:pt modelId="{F6D7A760-3377-4A91-94AB-CDBC93D04F01}" type="pres">
      <dgm:prSet presAssocID="{81E2A161-0C80-4D76-B24C-A7B2A48C7AB4}" presName="level3hierChild" presStyleCnt="0"/>
      <dgm:spPr/>
    </dgm:pt>
    <dgm:pt modelId="{42819F35-8C51-48F5-8BAA-FCDA44058114}" type="pres">
      <dgm:prSet presAssocID="{208C1396-BD03-4B71-A417-AD16ABBBC283}" presName="conn2-1" presStyleLbl="parChTrans1D2" presStyleIdx="4" presStyleCnt="5"/>
      <dgm:spPr/>
    </dgm:pt>
    <dgm:pt modelId="{3EF05B6C-0D65-46D2-9CDA-48042C0F7164}" type="pres">
      <dgm:prSet presAssocID="{208C1396-BD03-4B71-A417-AD16ABBBC283}" presName="connTx" presStyleLbl="parChTrans1D2" presStyleIdx="4" presStyleCnt="5"/>
      <dgm:spPr/>
    </dgm:pt>
    <dgm:pt modelId="{EFCA5550-7BF7-419B-9F01-16DAA7314210}" type="pres">
      <dgm:prSet presAssocID="{5E0B5D19-5A2F-4D12-B348-6495EC95A2F0}" presName="root2" presStyleCnt="0"/>
      <dgm:spPr/>
    </dgm:pt>
    <dgm:pt modelId="{3FA790D1-A3D0-4BF2-BB35-0768A55C5074}" type="pres">
      <dgm:prSet presAssocID="{5E0B5D19-5A2F-4D12-B348-6495EC95A2F0}" presName="LevelTwoTextNode" presStyleLbl="node2" presStyleIdx="4" presStyleCnt="5" custLinFactY="-20256" custLinFactNeighborX="1181" custLinFactNeighborY="-100000">
        <dgm:presLayoutVars>
          <dgm:chPref val="3"/>
        </dgm:presLayoutVars>
      </dgm:prSet>
      <dgm:spPr/>
    </dgm:pt>
    <dgm:pt modelId="{EA920E4B-F733-4418-A2A3-6E24666F57A9}" type="pres">
      <dgm:prSet presAssocID="{5E0B5D19-5A2F-4D12-B348-6495EC95A2F0}" presName="level3hierChild" presStyleCnt="0"/>
      <dgm:spPr/>
    </dgm:pt>
  </dgm:ptLst>
  <dgm:cxnLst>
    <dgm:cxn modelId="{DD2A1600-A544-40E2-AED9-0C3A6267A0A9}" type="presOf" srcId="{208C1396-BD03-4B71-A417-AD16ABBBC283}" destId="{3EF05B6C-0D65-46D2-9CDA-48042C0F7164}" srcOrd="1" destOrd="0" presId="urn:microsoft.com/office/officeart/2005/8/layout/hierarchy2"/>
    <dgm:cxn modelId="{D0C8C908-6B3A-4105-862D-4B05B673F625}" type="presOf" srcId="{5CD16646-E56B-4641-A922-5028EE1498AB}" destId="{76912FD0-81D7-4125-9647-AEB2A1DBD31C}" srcOrd="0" destOrd="0" presId="urn:microsoft.com/office/officeart/2005/8/layout/hierarchy2"/>
    <dgm:cxn modelId="{704B5212-E973-4074-B9E3-19588461EBCC}" type="presOf" srcId="{C7A23FD0-BBE8-4BA2-A3D4-34A135BD8E16}" destId="{87CA8052-6399-40EB-8901-5D5ABAACFB6F}" srcOrd="0" destOrd="0" presId="urn:microsoft.com/office/officeart/2005/8/layout/hierarchy2"/>
    <dgm:cxn modelId="{A39BEF16-3F5C-462B-9FDC-4AD14FA10E86}" type="presOf" srcId="{6301A986-A6A5-41E5-8574-A38EB9F9101A}" destId="{D43296AD-0B58-4C79-B901-8CD04F6F9910}" srcOrd="0" destOrd="0" presId="urn:microsoft.com/office/officeart/2005/8/layout/hierarchy2"/>
    <dgm:cxn modelId="{76F1261E-5534-4DBF-AE37-47E680AE083F}" srcId="{FDB34ACC-F9CF-4ADE-9971-6885D3B2012D}" destId="{81E2A161-0C80-4D76-B24C-A7B2A48C7AB4}" srcOrd="3" destOrd="0" parTransId="{0CFCAFE2-D8DE-4DE3-877C-F460FB6FEBE3}" sibTransId="{C74CD0B1-9F36-458A-AAC6-65380B66CCE3}"/>
    <dgm:cxn modelId="{BD7A9321-F5A5-4F3C-BEC7-9FCFAEB0DF60}" type="presOf" srcId="{FDB34ACC-F9CF-4ADE-9971-6885D3B2012D}" destId="{37BEF2C7-5623-4539-A4E9-6E40A57B443A}" srcOrd="0" destOrd="0" presId="urn:microsoft.com/office/officeart/2005/8/layout/hierarchy2"/>
    <dgm:cxn modelId="{CB338964-481B-4082-87E5-630208C39D88}" type="presOf" srcId="{0CFCAFE2-D8DE-4DE3-877C-F460FB6FEBE3}" destId="{B522E592-9F4F-4EC5-85B3-B1AA956810F3}" srcOrd="0" destOrd="0" presId="urn:microsoft.com/office/officeart/2005/8/layout/hierarchy2"/>
    <dgm:cxn modelId="{532B0047-DDF1-4865-A423-AC4D0C40F28C}" srcId="{FDB34ACC-F9CF-4ADE-9971-6885D3B2012D}" destId="{5CD16646-E56B-4641-A922-5028EE1498AB}" srcOrd="2" destOrd="0" parTransId="{C7A23FD0-BBE8-4BA2-A3D4-34A135BD8E16}" sibTransId="{DD7E68F6-86EB-4D9A-9A46-506BA76809D3}"/>
    <dgm:cxn modelId="{B4E3D070-4E53-4209-A475-47D2F9F67BE3}" srcId="{64084D46-5ADF-4E09-A1D8-95030BFE2923}" destId="{FDB34ACC-F9CF-4ADE-9971-6885D3B2012D}" srcOrd="0" destOrd="0" parTransId="{D414D0B2-CA52-4D2C-B27C-75605736CC2B}" sibTransId="{05A03A2A-5FCF-4516-AF93-96B7803879E6}"/>
    <dgm:cxn modelId="{0A0EF676-5720-4916-B009-FF40703137FC}" type="presOf" srcId="{0CFCAFE2-D8DE-4DE3-877C-F460FB6FEBE3}" destId="{C43D2E28-B407-4F62-AD91-9DDEE140A6FC}" srcOrd="1" destOrd="0" presId="urn:microsoft.com/office/officeart/2005/8/layout/hierarchy2"/>
    <dgm:cxn modelId="{661A3D91-86EF-4B4C-A9C6-E89CDE132B3D}" srcId="{FDB34ACC-F9CF-4ADE-9971-6885D3B2012D}" destId="{6301A986-A6A5-41E5-8574-A38EB9F9101A}" srcOrd="1" destOrd="0" parTransId="{6E3E1B02-20A3-47E8-B9F0-23CDE12D6291}" sibTransId="{837504FA-2ECE-4206-8C28-BED2A98ED17C}"/>
    <dgm:cxn modelId="{2FFF9D92-9210-4E1F-8015-852EB948F308}" type="presOf" srcId="{64084D46-5ADF-4E09-A1D8-95030BFE2923}" destId="{7A4C1BEF-3240-4271-9391-D78F64B383AF}" srcOrd="0" destOrd="0" presId="urn:microsoft.com/office/officeart/2005/8/layout/hierarchy2"/>
    <dgm:cxn modelId="{FB10DCA2-BC28-40C2-AFE6-E38842AE5A44}" type="presOf" srcId="{A36DCE52-38EB-4F2E-99FB-591D970D77F5}" destId="{6A6F57C7-DF7D-41F8-A328-002ED751C846}" srcOrd="1" destOrd="0" presId="urn:microsoft.com/office/officeart/2005/8/layout/hierarchy2"/>
    <dgm:cxn modelId="{EE3B7CA7-DB24-45C5-8B33-D10D39AD302A}" srcId="{FDB34ACC-F9CF-4ADE-9971-6885D3B2012D}" destId="{5E0B5D19-5A2F-4D12-B348-6495EC95A2F0}" srcOrd="4" destOrd="0" parTransId="{208C1396-BD03-4B71-A417-AD16ABBBC283}" sibTransId="{3E1D04C6-3E9C-492A-B84A-D09B1F5033E7}"/>
    <dgm:cxn modelId="{2AAB0FB1-FD05-4E8C-A017-37BAD5A98691}" type="presOf" srcId="{208C1396-BD03-4B71-A417-AD16ABBBC283}" destId="{42819F35-8C51-48F5-8BAA-FCDA44058114}" srcOrd="0" destOrd="0" presId="urn:microsoft.com/office/officeart/2005/8/layout/hierarchy2"/>
    <dgm:cxn modelId="{5AEDBEBC-5E17-45E6-8C2C-63E49F8C23FD}" type="presOf" srcId="{81E2A161-0C80-4D76-B24C-A7B2A48C7AB4}" destId="{595CD19F-8178-4729-B1A7-23A03379922C}" srcOrd="0" destOrd="0" presId="urn:microsoft.com/office/officeart/2005/8/layout/hierarchy2"/>
    <dgm:cxn modelId="{F0A590D5-1241-4031-8A89-7BF8B230A168}" type="presOf" srcId="{6E3E1B02-20A3-47E8-B9F0-23CDE12D6291}" destId="{3D2FAD8F-AD39-4DD0-847F-037AEE173CA3}" srcOrd="1" destOrd="0" presId="urn:microsoft.com/office/officeart/2005/8/layout/hierarchy2"/>
    <dgm:cxn modelId="{8ABBE2E5-2706-4F47-87E4-ED550FF4631F}" type="presOf" srcId="{5E0B5D19-5A2F-4D12-B348-6495EC95A2F0}" destId="{3FA790D1-A3D0-4BF2-BB35-0768A55C5074}" srcOrd="0" destOrd="0" presId="urn:microsoft.com/office/officeart/2005/8/layout/hierarchy2"/>
    <dgm:cxn modelId="{35751AF8-2115-43B5-9C9D-D0EE6D5050E0}" type="presOf" srcId="{6E3E1B02-20A3-47E8-B9F0-23CDE12D6291}" destId="{595120F4-D32D-4DA8-8725-6AA8A6A9D42B}" srcOrd="0" destOrd="0" presId="urn:microsoft.com/office/officeart/2005/8/layout/hierarchy2"/>
    <dgm:cxn modelId="{B08621F8-2D4C-49EB-8FF7-87B29774F4FB}" type="presOf" srcId="{C7A23FD0-BBE8-4BA2-A3D4-34A135BD8E16}" destId="{8BCA7551-F695-42F0-AA63-1DDD8489A47B}" srcOrd="1" destOrd="0" presId="urn:microsoft.com/office/officeart/2005/8/layout/hierarchy2"/>
    <dgm:cxn modelId="{F8FAC4FC-37A8-473E-A62E-6FA29C659A9B}" srcId="{FDB34ACC-F9CF-4ADE-9971-6885D3B2012D}" destId="{B18AC7E1-E7FD-4E3E-9C4F-024FCCC9646D}" srcOrd="0" destOrd="0" parTransId="{A36DCE52-38EB-4F2E-99FB-591D970D77F5}" sibTransId="{B66DD2AD-AFC7-4398-9056-254D6C460935}"/>
    <dgm:cxn modelId="{FD495FFD-0FF3-4ECF-B476-AB0B7CF3700C}" type="presOf" srcId="{A36DCE52-38EB-4F2E-99FB-591D970D77F5}" destId="{696F99AE-AAA6-4ED2-8C57-D4AF73578617}" srcOrd="0" destOrd="0" presId="urn:microsoft.com/office/officeart/2005/8/layout/hierarchy2"/>
    <dgm:cxn modelId="{FB9687FF-BA15-4A79-ADDB-4860E4C83FBA}" type="presOf" srcId="{B18AC7E1-E7FD-4E3E-9C4F-024FCCC9646D}" destId="{C99918F3-AF7D-4549-A0D7-16D194EB8C75}" srcOrd="0" destOrd="0" presId="urn:microsoft.com/office/officeart/2005/8/layout/hierarchy2"/>
    <dgm:cxn modelId="{17869E6D-D0A5-43C7-9310-F6EB7024CAE6}" type="presParOf" srcId="{7A4C1BEF-3240-4271-9391-D78F64B383AF}" destId="{9CDD8767-A0A1-4FDA-B82C-886AAE85B851}" srcOrd="0" destOrd="0" presId="urn:microsoft.com/office/officeart/2005/8/layout/hierarchy2"/>
    <dgm:cxn modelId="{85B4BE1A-4962-4B65-A6A9-3079B4C53912}" type="presParOf" srcId="{9CDD8767-A0A1-4FDA-B82C-886AAE85B851}" destId="{37BEF2C7-5623-4539-A4E9-6E40A57B443A}" srcOrd="0" destOrd="0" presId="urn:microsoft.com/office/officeart/2005/8/layout/hierarchy2"/>
    <dgm:cxn modelId="{E1D5C9B9-559E-4F3D-9069-C6C6236AAF7A}" type="presParOf" srcId="{9CDD8767-A0A1-4FDA-B82C-886AAE85B851}" destId="{B2F0DB1E-33EB-4141-A777-13AE9333BB8E}" srcOrd="1" destOrd="0" presId="urn:microsoft.com/office/officeart/2005/8/layout/hierarchy2"/>
    <dgm:cxn modelId="{4080D8D8-C641-447A-9D04-6EB1A2E76260}" type="presParOf" srcId="{B2F0DB1E-33EB-4141-A777-13AE9333BB8E}" destId="{696F99AE-AAA6-4ED2-8C57-D4AF73578617}" srcOrd="0" destOrd="0" presId="urn:microsoft.com/office/officeart/2005/8/layout/hierarchy2"/>
    <dgm:cxn modelId="{755590A1-330D-43BF-893C-AAB5E17BF6B2}" type="presParOf" srcId="{696F99AE-AAA6-4ED2-8C57-D4AF73578617}" destId="{6A6F57C7-DF7D-41F8-A328-002ED751C846}" srcOrd="0" destOrd="0" presId="urn:microsoft.com/office/officeart/2005/8/layout/hierarchy2"/>
    <dgm:cxn modelId="{EF795FD6-3458-4C28-8338-1CDDEC826650}" type="presParOf" srcId="{B2F0DB1E-33EB-4141-A777-13AE9333BB8E}" destId="{118D7D32-2ACB-4674-B23D-838314F58CD1}" srcOrd="1" destOrd="0" presId="urn:microsoft.com/office/officeart/2005/8/layout/hierarchy2"/>
    <dgm:cxn modelId="{F4AD9365-0EF1-41BC-AA56-FC6EC556648F}" type="presParOf" srcId="{118D7D32-2ACB-4674-B23D-838314F58CD1}" destId="{C99918F3-AF7D-4549-A0D7-16D194EB8C75}" srcOrd="0" destOrd="0" presId="urn:microsoft.com/office/officeart/2005/8/layout/hierarchy2"/>
    <dgm:cxn modelId="{1FD6D9FD-9891-46D7-8E04-739BC4548D24}" type="presParOf" srcId="{118D7D32-2ACB-4674-B23D-838314F58CD1}" destId="{D06E285C-68F6-492D-A5E9-4AD72756F6C7}" srcOrd="1" destOrd="0" presId="urn:microsoft.com/office/officeart/2005/8/layout/hierarchy2"/>
    <dgm:cxn modelId="{5D8E3A37-5BDA-43B0-9E59-CCAB4E47BD62}" type="presParOf" srcId="{B2F0DB1E-33EB-4141-A777-13AE9333BB8E}" destId="{595120F4-D32D-4DA8-8725-6AA8A6A9D42B}" srcOrd="2" destOrd="0" presId="urn:microsoft.com/office/officeart/2005/8/layout/hierarchy2"/>
    <dgm:cxn modelId="{55F6737E-A515-49A3-9EEE-02FE2ECC81D5}" type="presParOf" srcId="{595120F4-D32D-4DA8-8725-6AA8A6A9D42B}" destId="{3D2FAD8F-AD39-4DD0-847F-037AEE173CA3}" srcOrd="0" destOrd="0" presId="urn:microsoft.com/office/officeart/2005/8/layout/hierarchy2"/>
    <dgm:cxn modelId="{909E2A49-8619-4933-AF58-52B8F7DC9D46}" type="presParOf" srcId="{B2F0DB1E-33EB-4141-A777-13AE9333BB8E}" destId="{C785B21F-5FB6-4F0B-845A-61DE1C8CD2C1}" srcOrd="3" destOrd="0" presId="urn:microsoft.com/office/officeart/2005/8/layout/hierarchy2"/>
    <dgm:cxn modelId="{B2652DC2-53B1-462C-BE27-2686A7903588}" type="presParOf" srcId="{C785B21F-5FB6-4F0B-845A-61DE1C8CD2C1}" destId="{D43296AD-0B58-4C79-B901-8CD04F6F9910}" srcOrd="0" destOrd="0" presId="urn:microsoft.com/office/officeart/2005/8/layout/hierarchy2"/>
    <dgm:cxn modelId="{0C47208F-FD5E-40C4-8B81-A8E570FC621D}" type="presParOf" srcId="{C785B21F-5FB6-4F0B-845A-61DE1C8CD2C1}" destId="{EBC09869-FF77-4F20-8C1B-BB4400EE5A79}" srcOrd="1" destOrd="0" presId="urn:microsoft.com/office/officeart/2005/8/layout/hierarchy2"/>
    <dgm:cxn modelId="{0BFC2156-3E21-484F-97FD-ABC72CFC5FF2}" type="presParOf" srcId="{B2F0DB1E-33EB-4141-A777-13AE9333BB8E}" destId="{87CA8052-6399-40EB-8901-5D5ABAACFB6F}" srcOrd="4" destOrd="0" presId="urn:microsoft.com/office/officeart/2005/8/layout/hierarchy2"/>
    <dgm:cxn modelId="{BA3FE756-5E6B-4C81-A4C8-865FEB931891}" type="presParOf" srcId="{87CA8052-6399-40EB-8901-5D5ABAACFB6F}" destId="{8BCA7551-F695-42F0-AA63-1DDD8489A47B}" srcOrd="0" destOrd="0" presId="urn:microsoft.com/office/officeart/2005/8/layout/hierarchy2"/>
    <dgm:cxn modelId="{1011ED04-CAFB-4689-8EFF-FBE584A64B4D}" type="presParOf" srcId="{B2F0DB1E-33EB-4141-A777-13AE9333BB8E}" destId="{63866BBD-2695-4ABA-B566-4DA80DA60F14}" srcOrd="5" destOrd="0" presId="urn:microsoft.com/office/officeart/2005/8/layout/hierarchy2"/>
    <dgm:cxn modelId="{0B373C1C-D037-4365-A4D2-52985A3B8A46}" type="presParOf" srcId="{63866BBD-2695-4ABA-B566-4DA80DA60F14}" destId="{76912FD0-81D7-4125-9647-AEB2A1DBD31C}" srcOrd="0" destOrd="0" presId="urn:microsoft.com/office/officeart/2005/8/layout/hierarchy2"/>
    <dgm:cxn modelId="{F01E421E-9FAB-4A65-91E0-3B4161F5F1D0}" type="presParOf" srcId="{63866BBD-2695-4ABA-B566-4DA80DA60F14}" destId="{6D0AA553-C800-45FB-B346-EADAAA9EEF55}" srcOrd="1" destOrd="0" presId="urn:microsoft.com/office/officeart/2005/8/layout/hierarchy2"/>
    <dgm:cxn modelId="{37E624BA-4757-4811-987E-B35809E235D6}" type="presParOf" srcId="{B2F0DB1E-33EB-4141-A777-13AE9333BB8E}" destId="{B522E592-9F4F-4EC5-85B3-B1AA956810F3}" srcOrd="6" destOrd="0" presId="urn:microsoft.com/office/officeart/2005/8/layout/hierarchy2"/>
    <dgm:cxn modelId="{0D854DA9-044B-4DAF-8A8C-AABF2FF94107}" type="presParOf" srcId="{B522E592-9F4F-4EC5-85B3-B1AA956810F3}" destId="{C43D2E28-B407-4F62-AD91-9DDEE140A6FC}" srcOrd="0" destOrd="0" presId="urn:microsoft.com/office/officeart/2005/8/layout/hierarchy2"/>
    <dgm:cxn modelId="{53734FD0-A406-4C9E-8FBE-6C32D88271B1}" type="presParOf" srcId="{B2F0DB1E-33EB-4141-A777-13AE9333BB8E}" destId="{26C45FC5-EB0B-4655-BFEB-A839987C29C1}" srcOrd="7" destOrd="0" presId="urn:microsoft.com/office/officeart/2005/8/layout/hierarchy2"/>
    <dgm:cxn modelId="{81DD220C-8600-410F-83D8-BC8412E27969}" type="presParOf" srcId="{26C45FC5-EB0B-4655-BFEB-A839987C29C1}" destId="{595CD19F-8178-4729-B1A7-23A03379922C}" srcOrd="0" destOrd="0" presId="urn:microsoft.com/office/officeart/2005/8/layout/hierarchy2"/>
    <dgm:cxn modelId="{8DC9734C-7373-4C7E-90DE-303F7ADD4710}" type="presParOf" srcId="{26C45FC5-EB0B-4655-BFEB-A839987C29C1}" destId="{F6D7A760-3377-4A91-94AB-CDBC93D04F01}" srcOrd="1" destOrd="0" presId="urn:microsoft.com/office/officeart/2005/8/layout/hierarchy2"/>
    <dgm:cxn modelId="{AE9AA6B1-FB16-4F82-969E-757FDDA6E7B3}" type="presParOf" srcId="{B2F0DB1E-33EB-4141-A777-13AE9333BB8E}" destId="{42819F35-8C51-48F5-8BAA-FCDA44058114}" srcOrd="8" destOrd="0" presId="urn:microsoft.com/office/officeart/2005/8/layout/hierarchy2"/>
    <dgm:cxn modelId="{0DA57B88-8362-47C3-8FEA-852BF39FC069}" type="presParOf" srcId="{42819F35-8C51-48F5-8BAA-FCDA44058114}" destId="{3EF05B6C-0D65-46D2-9CDA-48042C0F7164}" srcOrd="0" destOrd="0" presId="urn:microsoft.com/office/officeart/2005/8/layout/hierarchy2"/>
    <dgm:cxn modelId="{1AF2E3F8-9749-49FB-B353-FCFBDFC1E283}" type="presParOf" srcId="{B2F0DB1E-33EB-4141-A777-13AE9333BB8E}" destId="{EFCA5550-7BF7-419B-9F01-16DAA7314210}" srcOrd="9" destOrd="0" presId="urn:microsoft.com/office/officeart/2005/8/layout/hierarchy2"/>
    <dgm:cxn modelId="{AC7C175E-9820-4E68-8BA7-0CD504EE1293}" type="presParOf" srcId="{EFCA5550-7BF7-419B-9F01-16DAA7314210}" destId="{3FA790D1-A3D0-4BF2-BB35-0768A55C5074}" srcOrd="0" destOrd="0" presId="urn:microsoft.com/office/officeart/2005/8/layout/hierarchy2"/>
    <dgm:cxn modelId="{5EEBF105-C00A-4AF4-AA93-4ED7B0F72246}" type="presParOf" srcId="{EFCA5550-7BF7-419B-9F01-16DAA7314210}" destId="{EA920E4B-F733-4418-A2A3-6E24666F57A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4084D46-5ADF-4E09-A1D8-95030BFE292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B34ACC-F9CF-4ADE-9971-6885D3B2012D}">
      <dgm:prSet phldrT="[Text]" custT="1"/>
      <dgm:spPr/>
      <dgm:t>
        <a:bodyPr/>
        <a:lstStyle/>
        <a:p>
          <a:r>
            <a:rPr lang="en-US" sz="2800" dirty="0"/>
            <a:t>Chapter 09 (Buildings)</a:t>
          </a:r>
          <a:endParaRPr lang="en-US" sz="1600" dirty="0"/>
        </a:p>
      </dgm:t>
    </dgm:pt>
    <dgm:pt modelId="{D414D0B2-CA52-4D2C-B27C-75605736CC2B}" type="parTrans" cxnId="{B4E3D070-4E53-4209-A475-47D2F9F67BE3}">
      <dgm:prSet/>
      <dgm:spPr/>
      <dgm:t>
        <a:bodyPr/>
        <a:lstStyle/>
        <a:p>
          <a:endParaRPr lang="en-US"/>
        </a:p>
      </dgm:t>
    </dgm:pt>
    <dgm:pt modelId="{05A03A2A-5FCF-4516-AF93-96B7803879E6}" type="sibTrans" cxnId="{B4E3D070-4E53-4209-A475-47D2F9F67BE3}">
      <dgm:prSet/>
      <dgm:spPr/>
      <dgm:t>
        <a:bodyPr/>
        <a:lstStyle/>
        <a:p>
          <a:endParaRPr lang="en-US"/>
        </a:p>
      </dgm:t>
    </dgm:pt>
    <dgm:pt modelId="{B18AC7E1-E7FD-4E3E-9C4F-024FCCC9646D}">
      <dgm:prSet phldrT="[Text]"/>
      <dgm:spPr/>
      <dgm:t>
        <a:bodyPr/>
        <a:lstStyle/>
        <a:p>
          <a:r>
            <a:rPr lang="en-US" dirty="0"/>
            <a:t>Executive Summary</a:t>
          </a:r>
        </a:p>
      </dgm:t>
    </dgm:pt>
    <dgm:pt modelId="{A36DCE52-38EB-4F2E-99FB-591D970D77F5}" type="parTrans" cxnId="{F8FAC4FC-37A8-473E-A62E-6FA29C659A9B}">
      <dgm:prSet/>
      <dgm:spPr/>
      <dgm:t>
        <a:bodyPr/>
        <a:lstStyle/>
        <a:p>
          <a:endParaRPr lang="en-US"/>
        </a:p>
      </dgm:t>
    </dgm:pt>
    <dgm:pt modelId="{B66DD2AD-AFC7-4398-9056-254D6C460935}" type="sibTrans" cxnId="{F8FAC4FC-37A8-473E-A62E-6FA29C659A9B}">
      <dgm:prSet/>
      <dgm:spPr/>
      <dgm:t>
        <a:bodyPr/>
        <a:lstStyle/>
        <a:p>
          <a:endParaRPr lang="en-US"/>
        </a:p>
      </dgm:t>
    </dgm:pt>
    <dgm:pt modelId="{6301A986-A6A5-41E5-8574-A38EB9F9101A}">
      <dgm:prSet phldrT="[Text]"/>
      <dgm:spPr/>
      <dgm:t>
        <a:bodyPr/>
        <a:lstStyle/>
        <a:p>
          <a:r>
            <a:rPr lang="en-US" dirty="0"/>
            <a:t>FAQ</a:t>
          </a:r>
        </a:p>
      </dgm:t>
    </dgm:pt>
    <dgm:pt modelId="{6E3E1B02-20A3-47E8-B9F0-23CDE12D6291}" type="parTrans" cxnId="{661A3D91-86EF-4B4C-A9C6-E89CDE132B3D}">
      <dgm:prSet/>
      <dgm:spPr/>
      <dgm:t>
        <a:bodyPr/>
        <a:lstStyle/>
        <a:p>
          <a:endParaRPr lang="en-US"/>
        </a:p>
      </dgm:t>
    </dgm:pt>
    <dgm:pt modelId="{837504FA-2ECE-4206-8C28-BED2A98ED17C}" type="sibTrans" cxnId="{661A3D91-86EF-4B4C-A9C6-E89CDE132B3D}">
      <dgm:prSet/>
      <dgm:spPr/>
      <dgm:t>
        <a:bodyPr/>
        <a:lstStyle/>
        <a:p>
          <a:endParaRPr lang="en-US"/>
        </a:p>
      </dgm:t>
    </dgm:pt>
    <dgm:pt modelId="{81E2A161-0C80-4D76-B24C-A7B2A48C7AB4}">
      <dgm:prSet phldrT="[Text]"/>
      <dgm:spPr/>
      <dgm:t>
        <a:bodyPr/>
        <a:lstStyle/>
        <a:p>
          <a:r>
            <a:rPr lang="en-US" dirty="0"/>
            <a:t>Text</a:t>
          </a:r>
        </a:p>
      </dgm:t>
    </dgm:pt>
    <dgm:pt modelId="{0CFCAFE2-D8DE-4DE3-877C-F460FB6FEBE3}" type="parTrans" cxnId="{76F1261E-5534-4DBF-AE37-47E680AE083F}">
      <dgm:prSet/>
      <dgm:spPr/>
      <dgm:t>
        <a:bodyPr/>
        <a:lstStyle/>
        <a:p>
          <a:endParaRPr lang="en-US"/>
        </a:p>
      </dgm:t>
    </dgm:pt>
    <dgm:pt modelId="{C74CD0B1-9F36-458A-AAC6-65380B66CCE3}" type="sibTrans" cxnId="{76F1261E-5534-4DBF-AE37-47E680AE083F}">
      <dgm:prSet/>
      <dgm:spPr/>
      <dgm:t>
        <a:bodyPr/>
        <a:lstStyle/>
        <a:p>
          <a:endParaRPr lang="en-US"/>
        </a:p>
      </dgm:t>
    </dgm:pt>
    <dgm:pt modelId="{5E0B5D19-5A2F-4D12-B348-6495EC95A2F0}">
      <dgm:prSet phldrT="[Text]"/>
      <dgm:spPr/>
      <dgm:t>
        <a:bodyPr/>
        <a:lstStyle/>
        <a:p>
          <a:r>
            <a:rPr lang="en-US" dirty="0"/>
            <a:t>Figures</a:t>
          </a:r>
        </a:p>
      </dgm:t>
    </dgm:pt>
    <dgm:pt modelId="{208C1396-BD03-4B71-A417-AD16ABBBC283}" type="parTrans" cxnId="{EE3B7CA7-DB24-45C5-8B33-D10D39AD302A}">
      <dgm:prSet/>
      <dgm:spPr/>
      <dgm:t>
        <a:bodyPr/>
        <a:lstStyle/>
        <a:p>
          <a:endParaRPr lang="en-US"/>
        </a:p>
      </dgm:t>
    </dgm:pt>
    <dgm:pt modelId="{3E1D04C6-3E9C-492A-B84A-D09B1F5033E7}" type="sibTrans" cxnId="{EE3B7CA7-DB24-45C5-8B33-D10D39AD302A}">
      <dgm:prSet/>
      <dgm:spPr/>
      <dgm:t>
        <a:bodyPr/>
        <a:lstStyle/>
        <a:p>
          <a:endParaRPr lang="en-US"/>
        </a:p>
      </dgm:t>
    </dgm:pt>
    <dgm:pt modelId="{B4E76FFB-CA85-4E30-986A-8DA2BAD61E85}">
      <dgm:prSet/>
      <dgm:spPr/>
      <dgm:t>
        <a:bodyPr/>
        <a:lstStyle/>
        <a:p>
          <a:r>
            <a:rPr lang="en-US" dirty="0"/>
            <a:t>Boxes</a:t>
          </a:r>
        </a:p>
      </dgm:t>
    </dgm:pt>
    <dgm:pt modelId="{03529335-D605-4945-9319-974A77656A63}" type="parTrans" cxnId="{472E7D5B-1F1F-46C0-A657-109EE8F12FE6}">
      <dgm:prSet/>
      <dgm:spPr/>
      <dgm:t>
        <a:bodyPr/>
        <a:lstStyle/>
        <a:p>
          <a:endParaRPr lang="en-US"/>
        </a:p>
      </dgm:t>
    </dgm:pt>
    <dgm:pt modelId="{C1513FAD-2648-4CEE-A7FE-B3C7426BCA7E}" type="sibTrans" cxnId="{472E7D5B-1F1F-46C0-A657-109EE8F12FE6}">
      <dgm:prSet/>
      <dgm:spPr/>
      <dgm:t>
        <a:bodyPr/>
        <a:lstStyle/>
        <a:p>
          <a:endParaRPr lang="en-US"/>
        </a:p>
      </dgm:t>
    </dgm:pt>
    <dgm:pt modelId="{29B449D0-69FF-4B42-9E49-723E2BE5D063}">
      <dgm:prSet/>
      <dgm:spPr/>
      <dgm:t>
        <a:bodyPr/>
        <a:lstStyle/>
        <a:p>
          <a:r>
            <a:rPr lang="en-US" dirty="0"/>
            <a:t>Tables</a:t>
          </a:r>
        </a:p>
      </dgm:t>
    </dgm:pt>
    <dgm:pt modelId="{8CC78148-00D5-4D95-A23E-4E0D2A9D6309}" type="parTrans" cxnId="{724B828E-7345-45CF-9896-21DC37ACE272}">
      <dgm:prSet/>
      <dgm:spPr/>
      <dgm:t>
        <a:bodyPr/>
        <a:lstStyle/>
        <a:p>
          <a:endParaRPr lang="en-US"/>
        </a:p>
      </dgm:t>
    </dgm:pt>
    <dgm:pt modelId="{F891AB72-1007-4B8C-AEEF-2338A7844B03}" type="sibTrans" cxnId="{724B828E-7345-45CF-9896-21DC37ACE272}">
      <dgm:prSet/>
      <dgm:spPr/>
      <dgm:t>
        <a:bodyPr/>
        <a:lstStyle/>
        <a:p>
          <a:endParaRPr lang="en-US"/>
        </a:p>
      </dgm:t>
    </dgm:pt>
    <dgm:pt modelId="{141B09EA-BBAC-4875-A2E9-E5A0D7FF57B0}">
      <dgm:prSet/>
      <dgm:spPr/>
      <dgm:t>
        <a:bodyPr/>
        <a:lstStyle/>
        <a:p>
          <a:r>
            <a:rPr lang="en-US" dirty="0"/>
            <a:t>References</a:t>
          </a:r>
        </a:p>
      </dgm:t>
    </dgm:pt>
    <dgm:pt modelId="{CE37C780-1E5A-466F-88C8-269B6E4BCEC5}" type="parTrans" cxnId="{D93DA529-DB85-46CB-A0EB-D6269465D5F6}">
      <dgm:prSet/>
      <dgm:spPr/>
      <dgm:t>
        <a:bodyPr/>
        <a:lstStyle/>
        <a:p>
          <a:endParaRPr lang="en-US"/>
        </a:p>
      </dgm:t>
    </dgm:pt>
    <dgm:pt modelId="{E0545BAD-4EF7-4A10-A3A1-77AC7899C9F1}" type="sibTrans" cxnId="{D93DA529-DB85-46CB-A0EB-D6269465D5F6}">
      <dgm:prSet/>
      <dgm:spPr/>
      <dgm:t>
        <a:bodyPr/>
        <a:lstStyle/>
        <a:p>
          <a:endParaRPr lang="en-US"/>
        </a:p>
      </dgm:t>
    </dgm:pt>
    <dgm:pt modelId="{7A4C1BEF-3240-4271-9391-D78F64B383AF}" type="pres">
      <dgm:prSet presAssocID="{64084D46-5ADF-4E09-A1D8-95030BFE292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CDD8767-A0A1-4FDA-B82C-886AAE85B851}" type="pres">
      <dgm:prSet presAssocID="{FDB34ACC-F9CF-4ADE-9971-6885D3B2012D}" presName="root1" presStyleCnt="0"/>
      <dgm:spPr/>
    </dgm:pt>
    <dgm:pt modelId="{37BEF2C7-5623-4539-A4E9-6E40A57B443A}" type="pres">
      <dgm:prSet presAssocID="{FDB34ACC-F9CF-4ADE-9971-6885D3B2012D}" presName="LevelOneTextNode" presStyleLbl="node0" presStyleIdx="0" presStyleCnt="1" custFlipVert="0" custScaleX="140803" custScaleY="125269" custLinFactNeighborX="5156" custLinFactNeighborY="2947">
        <dgm:presLayoutVars>
          <dgm:chPref val="3"/>
        </dgm:presLayoutVars>
      </dgm:prSet>
      <dgm:spPr/>
    </dgm:pt>
    <dgm:pt modelId="{B2F0DB1E-33EB-4141-A777-13AE9333BB8E}" type="pres">
      <dgm:prSet presAssocID="{FDB34ACC-F9CF-4ADE-9971-6885D3B2012D}" presName="level2hierChild" presStyleCnt="0"/>
      <dgm:spPr/>
    </dgm:pt>
    <dgm:pt modelId="{696F99AE-AAA6-4ED2-8C57-D4AF73578617}" type="pres">
      <dgm:prSet presAssocID="{A36DCE52-38EB-4F2E-99FB-591D970D77F5}" presName="conn2-1" presStyleLbl="parChTrans1D2" presStyleIdx="0" presStyleCnt="7"/>
      <dgm:spPr/>
    </dgm:pt>
    <dgm:pt modelId="{6A6F57C7-DF7D-41F8-A328-002ED751C846}" type="pres">
      <dgm:prSet presAssocID="{A36DCE52-38EB-4F2E-99FB-591D970D77F5}" presName="connTx" presStyleLbl="parChTrans1D2" presStyleIdx="0" presStyleCnt="7"/>
      <dgm:spPr/>
    </dgm:pt>
    <dgm:pt modelId="{118D7D32-2ACB-4674-B23D-838314F58CD1}" type="pres">
      <dgm:prSet presAssocID="{B18AC7E1-E7FD-4E3E-9C4F-024FCCC9646D}" presName="root2" presStyleCnt="0"/>
      <dgm:spPr/>
    </dgm:pt>
    <dgm:pt modelId="{C99918F3-AF7D-4549-A0D7-16D194EB8C75}" type="pres">
      <dgm:prSet presAssocID="{B18AC7E1-E7FD-4E3E-9C4F-024FCCC9646D}" presName="LevelTwoTextNode" presStyleLbl="node2" presStyleIdx="0" presStyleCnt="7">
        <dgm:presLayoutVars>
          <dgm:chPref val="3"/>
        </dgm:presLayoutVars>
      </dgm:prSet>
      <dgm:spPr/>
    </dgm:pt>
    <dgm:pt modelId="{D06E285C-68F6-492D-A5E9-4AD72756F6C7}" type="pres">
      <dgm:prSet presAssocID="{B18AC7E1-E7FD-4E3E-9C4F-024FCCC9646D}" presName="level3hierChild" presStyleCnt="0"/>
      <dgm:spPr/>
    </dgm:pt>
    <dgm:pt modelId="{595120F4-D32D-4DA8-8725-6AA8A6A9D42B}" type="pres">
      <dgm:prSet presAssocID="{6E3E1B02-20A3-47E8-B9F0-23CDE12D6291}" presName="conn2-1" presStyleLbl="parChTrans1D2" presStyleIdx="1" presStyleCnt="7"/>
      <dgm:spPr/>
    </dgm:pt>
    <dgm:pt modelId="{3D2FAD8F-AD39-4DD0-847F-037AEE173CA3}" type="pres">
      <dgm:prSet presAssocID="{6E3E1B02-20A3-47E8-B9F0-23CDE12D6291}" presName="connTx" presStyleLbl="parChTrans1D2" presStyleIdx="1" presStyleCnt="7"/>
      <dgm:spPr/>
    </dgm:pt>
    <dgm:pt modelId="{C785B21F-5FB6-4F0B-845A-61DE1C8CD2C1}" type="pres">
      <dgm:prSet presAssocID="{6301A986-A6A5-41E5-8574-A38EB9F9101A}" presName="root2" presStyleCnt="0"/>
      <dgm:spPr/>
    </dgm:pt>
    <dgm:pt modelId="{D43296AD-0B58-4C79-B901-8CD04F6F9910}" type="pres">
      <dgm:prSet presAssocID="{6301A986-A6A5-41E5-8574-A38EB9F9101A}" presName="LevelTwoTextNode" presStyleLbl="node2" presStyleIdx="1" presStyleCnt="7" custLinFactNeighborX="-1613" custLinFactNeighborY="5315">
        <dgm:presLayoutVars>
          <dgm:chPref val="3"/>
        </dgm:presLayoutVars>
      </dgm:prSet>
      <dgm:spPr/>
    </dgm:pt>
    <dgm:pt modelId="{EBC09869-FF77-4F20-8C1B-BB4400EE5A79}" type="pres">
      <dgm:prSet presAssocID="{6301A986-A6A5-41E5-8574-A38EB9F9101A}" presName="level3hierChild" presStyleCnt="0"/>
      <dgm:spPr/>
    </dgm:pt>
    <dgm:pt modelId="{B522E592-9F4F-4EC5-85B3-B1AA956810F3}" type="pres">
      <dgm:prSet presAssocID="{0CFCAFE2-D8DE-4DE3-877C-F460FB6FEBE3}" presName="conn2-1" presStyleLbl="parChTrans1D2" presStyleIdx="2" presStyleCnt="7"/>
      <dgm:spPr/>
    </dgm:pt>
    <dgm:pt modelId="{C43D2E28-B407-4F62-AD91-9DDEE140A6FC}" type="pres">
      <dgm:prSet presAssocID="{0CFCAFE2-D8DE-4DE3-877C-F460FB6FEBE3}" presName="connTx" presStyleLbl="parChTrans1D2" presStyleIdx="2" presStyleCnt="7"/>
      <dgm:spPr/>
    </dgm:pt>
    <dgm:pt modelId="{26C45FC5-EB0B-4655-BFEB-A839987C29C1}" type="pres">
      <dgm:prSet presAssocID="{81E2A161-0C80-4D76-B24C-A7B2A48C7AB4}" presName="root2" presStyleCnt="0"/>
      <dgm:spPr/>
    </dgm:pt>
    <dgm:pt modelId="{595CD19F-8178-4729-B1A7-23A03379922C}" type="pres">
      <dgm:prSet presAssocID="{81E2A161-0C80-4D76-B24C-A7B2A48C7AB4}" presName="LevelTwoTextNode" presStyleLbl="node2" presStyleIdx="2" presStyleCnt="7" custLinFactNeighborX="1082" custLinFactNeighborY="12741">
        <dgm:presLayoutVars>
          <dgm:chPref val="3"/>
        </dgm:presLayoutVars>
      </dgm:prSet>
      <dgm:spPr/>
    </dgm:pt>
    <dgm:pt modelId="{F6D7A760-3377-4A91-94AB-CDBC93D04F01}" type="pres">
      <dgm:prSet presAssocID="{81E2A161-0C80-4D76-B24C-A7B2A48C7AB4}" presName="level3hierChild" presStyleCnt="0"/>
      <dgm:spPr/>
    </dgm:pt>
    <dgm:pt modelId="{42819F35-8C51-48F5-8BAA-FCDA44058114}" type="pres">
      <dgm:prSet presAssocID="{208C1396-BD03-4B71-A417-AD16ABBBC283}" presName="conn2-1" presStyleLbl="parChTrans1D2" presStyleIdx="3" presStyleCnt="7"/>
      <dgm:spPr/>
    </dgm:pt>
    <dgm:pt modelId="{3EF05B6C-0D65-46D2-9CDA-48042C0F7164}" type="pres">
      <dgm:prSet presAssocID="{208C1396-BD03-4B71-A417-AD16ABBBC283}" presName="connTx" presStyleLbl="parChTrans1D2" presStyleIdx="3" presStyleCnt="7"/>
      <dgm:spPr/>
    </dgm:pt>
    <dgm:pt modelId="{EFCA5550-7BF7-419B-9F01-16DAA7314210}" type="pres">
      <dgm:prSet presAssocID="{5E0B5D19-5A2F-4D12-B348-6495EC95A2F0}" presName="root2" presStyleCnt="0"/>
      <dgm:spPr/>
    </dgm:pt>
    <dgm:pt modelId="{3FA790D1-A3D0-4BF2-BB35-0768A55C5074}" type="pres">
      <dgm:prSet presAssocID="{5E0B5D19-5A2F-4D12-B348-6495EC95A2F0}" presName="LevelTwoTextNode" presStyleLbl="node2" presStyleIdx="3" presStyleCnt="7" custLinFactNeighborY="10274">
        <dgm:presLayoutVars>
          <dgm:chPref val="3"/>
        </dgm:presLayoutVars>
      </dgm:prSet>
      <dgm:spPr/>
    </dgm:pt>
    <dgm:pt modelId="{EA920E4B-F733-4418-A2A3-6E24666F57A9}" type="pres">
      <dgm:prSet presAssocID="{5E0B5D19-5A2F-4D12-B348-6495EC95A2F0}" presName="level3hierChild" presStyleCnt="0"/>
      <dgm:spPr/>
    </dgm:pt>
    <dgm:pt modelId="{2D00D608-FAE7-4CC6-A178-D2C98415C868}" type="pres">
      <dgm:prSet presAssocID="{03529335-D605-4945-9319-974A77656A63}" presName="conn2-1" presStyleLbl="parChTrans1D2" presStyleIdx="4" presStyleCnt="7"/>
      <dgm:spPr/>
    </dgm:pt>
    <dgm:pt modelId="{259AA047-D121-4E52-83E7-F9F56BDFDA98}" type="pres">
      <dgm:prSet presAssocID="{03529335-D605-4945-9319-974A77656A63}" presName="connTx" presStyleLbl="parChTrans1D2" presStyleIdx="4" presStyleCnt="7"/>
      <dgm:spPr/>
    </dgm:pt>
    <dgm:pt modelId="{6BE509A4-00BB-48D6-86B1-01D4D5119C75}" type="pres">
      <dgm:prSet presAssocID="{B4E76FFB-CA85-4E30-986A-8DA2BAD61E85}" presName="root2" presStyleCnt="0"/>
      <dgm:spPr/>
    </dgm:pt>
    <dgm:pt modelId="{24FE2953-9C28-4ADF-85CF-26B3FD7E0C25}" type="pres">
      <dgm:prSet presAssocID="{B4E76FFB-CA85-4E30-986A-8DA2BAD61E85}" presName="LevelTwoTextNode" presStyleLbl="node2" presStyleIdx="4" presStyleCnt="7">
        <dgm:presLayoutVars>
          <dgm:chPref val="3"/>
        </dgm:presLayoutVars>
      </dgm:prSet>
      <dgm:spPr/>
    </dgm:pt>
    <dgm:pt modelId="{AB68ECC5-8A5D-4193-A2B1-F6316DC8C61D}" type="pres">
      <dgm:prSet presAssocID="{B4E76FFB-CA85-4E30-986A-8DA2BAD61E85}" presName="level3hierChild" presStyleCnt="0"/>
      <dgm:spPr/>
    </dgm:pt>
    <dgm:pt modelId="{7F2625CF-085E-4E09-BAF4-AC919A8E0742}" type="pres">
      <dgm:prSet presAssocID="{8CC78148-00D5-4D95-A23E-4E0D2A9D6309}" presName="conn2-1" presStyleLbl="parChTrans1D2" presStyleIdx="5" presStyleCnt="7"/>
      <dgm:spPr/>
    </dgm:pt>
    <dgm:pt modelId="{566A8401-CC3B-4BE6-A23A-50725DE2C274}" type="pres">
      <dgm:prSet presAssocID="{8CC78148-00D5-4D95-A23E-4E0D2A9D6309}" presName="connTx" presStyleLbl="parChTrans1D2" presStyleIdx="5" presStyleCnt="7"/>
      <dgm:spPr/>
    </dgm:pt>
    <dgm:pt modelId="{C79D6AE8-DF82-4985-9E4A-7C89863D0455}" type="pres">
      <dgm:prSet presAssocID="{29B449D0-69FF-4B42-9E49-723E2BE5D063}" presName="root2" presStyleCnt="0"/>
      <dgm:spPr/>
    </dgm:pt>
    <dgm:pt modelId="{74C0B9C2-E804-47A2-887F-4656820020D5}" type="pres">
      <dgm:prSet presAssocID="{29B449D0-69FF-4B42-9E49-723E2BE5D063}" presName="LevelTwoTextNode" presStyleLbl="node2" presStyleIdx="5" presStyleCnt="7">
        <dgm:presLayoutVars>
          <dgm:chPref val="3"/>
        </dgm:presLayoutVars>
      </dgm:prSet>
      <dgm:spPr/>
    </dgm:pt>
    <dgm:pt modelId="{C87126DE-E707-4276-B740-4603728CA588}" type="pres">
      <dgm:prSet presAssocID="{29B449D0-69FF-4B42-9E49-723E2BE5D063}" presName="level3hierChild" presStyleCnt="0"/>
      <dgm:spPr/>
    </dgm:pt>
    <dgm:pt modelId="{310E43A4-44F4-46A2-A9A2-1F5EF19C4AF8}" type="pres">
      <dgm:prSet presAssocID="{CE37C780-1E5A-466F-88C8-269B6E4BCEC5}" presName="conn2-1" presStyleLbl="parChTrans1D2" presStyleIdx="6" presStyleCnt="7"/>
      <dgm:spPr/>
    </dgm:pt>
    <dgm:pt modelId="{FE3BE6C0-8405-42DD-96C2-DE6B341111D9}" type="pres">
      <dgm:prSet presAssocID="{CE37C780-1E5A-466F-88C8-269B6E4BCEC5}" presName="connTx" presStyleLbl="parChTrans1D2" presStyleIdx="6" presStyleCnt="7"/>
      <dgm:spPr/>
    </dgm:pt>
    <dgm:pt modelId="{E1473D25-F49F-41A2-A6EA-D0C8987DE1F4}" type="pres">
      <dgm:prSet presAssocID="{141B09EA-BBAC-4875-A2E9-E5A0D7FF57B0}" presName="root2" presStyleCnt="0"/>
      <dgm:spPr/>
    </dgm:pt>
    <dgm:pt modelId="{EA9F6B3C-0F17-4A26-BCAE-AEE3E1F03C02}" type="pres">
      <dgm:prSet presAssocID="{141B09EA-BBAC-4875-A2E9-E5A0D7FF57B0}" presName="LevelTwoTextNode" presStyleLbl="node2" presStyleIdx="6" presStyleCnt="7">
        <dgm:presLayoutVars>
          <dgm:chPref val="3"/>
        </dgm:presLayoutVars>
      </dgm:prSet>
      <dgm:spPr/>
    </dgm:pt>
    <dgm:pt modelId="{F295AA2D-5943-44B9-9BC5-09C7C486479D}" type="pres">
      <dgm:prSet presAssocID="{141B09EA-BBAC-4875-A2E9-E5A0D7FF57B0}" presName="level3hierChild" presStyleCnt="0"/>
      <dgm:spPr/>
    </dgm:pt>
  </dgm:ptLst>
  <dgm:cxnLst>
    <dgm:cxn modelId="{DD2A1600-A544-40E2-AED9-0C3A6267A0A9}" type="presOf" srcId="{208C1396-BD03-4B71-A417-AD16ABBBC283}" destId="{3EF05B6C-0D65-46D2-9CDA-48042C0F7164}" srcOrd="1" destOrd="0" presId="urn:microsoft.com/office/officeart/2005/8/layout/hierarchy2"/>
    <dgm:cxn modelId="{A39BEF16-3F5C-462B-9FDC-4AD14FA10E86}" type="presOf" srcId="{6301A986-A6A5-41E5-8574-A38EB9F9101A}" destId="{D43296AD-0B58-4C79-B901-8CD04F6F9910}" srcOrd="0" destOrd="0" presId="urn:microsoft.com/office/officeart/2005/8/layout/hierarchy2"/>
    <dgm:cxn modelId="{76F1261E-5534-4DBF-AE37-47E680AE083F}" srcId="{FDB34ACC-F9CF-4ADE-9971-6885D3B2012D}" destId="{81E2A161-0C80-4D76-B24C-A7B2A48C7AB4}" srcOrd="2" destOrd="0" parTransId="{0CFCAFE2-D8DE-4DE3-877C-F460FB6FEBE3}" sibTransId="{C74CD0B1-9F36-458A-AAC6-65380B66CCE3}"/>
    <dgm:cxn modelId="{BD7A9321-F5A5-4F3C-BEC7-9FCFAEB0DF60}" type="presOf" srcId="{FDB34ACC-F9CF-4ADE-9971-6885D3B2012D}" destId="{37BEF2C7-5623-4539-A4E9-6E40A57B443A}" srcOrd="0" destOrd="0" presId="urn:microsoft.com/office/officeart/2005/8/layout/hierarchy2"/>
    <dgm:cxn modelId="{D93DA529-DB85-46CB-A0EB-D6269465D5F6}" srcId="{FDB34ACC-F9CF-4ADE-9971-6885D3B2012D}" destId="{141B09EA-BBAC-4875-A2E9-E5A0D7FF57B0}" srcOrd="6" destOrd="0" parTransId="{CE37C780-1E5A-466F-88C8-269B6E4BCEC5}" sibTransId="{E0545BAD-4EF7-4A10-A3A1-77AC7899C9F1}"/>
    <dgm:cxn modelId="{4D5F9737-322A-4048-A931-AF287C406B4C}" type="presOf" srcId="{8CC78148-00D5-4D95-A23E-4E0D2A9D6309}" destId="{566A8401-CC3B-4BE6-A23A-50725DE2C274}" srcOrd="1" destOrd="0" presId="urn:microsoft.com/office/officeart/2005/8/layout/hierarchy2"/>
    <dgm:cxn modelId="{472E7D5B-1F1F-46C0-A657-109EE8F12FE6}" srcId="{FDB34ACC-F9CF-4ADE-9971-6885D3B2012D}" destId="{B4E76FFB-CA85-4E30-986A-8DA2BAD61E85}" srcOrd="4" destOrd="0" parTransId="{03529335-D605-4945-9319-974A77656A63}" sibTransId="{C1513FAD-2648-4CEE-A7FE-B3C7426BCA7E}"/>
    <dgm:cxn modelId="{D288955F-818D-4347-B7A3-10D4EA6667DC}" type="presOf" srcId="{03529335-D605-4945-9319-974A77656A63}" destId="{2D00D608-FAE7-4CC6-A178-D2C98415C868}" srcOrd="0" destOrd="0" presId="urn:microsoft.com/office/officeart/2005/8/layout/hierarchy2"/>
    <dgm:cxn modelId="{CB338964-481B-4082-87E5-630208C39D88}" type="presOf" srcId="{0CFCAFE2-D8DE-4DE3-877C-F460FB6FEBE3}" destId="{B522E592-9F4F-4EC5-85B3-B1AA956810F3}" srcOrd="0" destOrd="0" presId="urn:microsoft.com/office/officeart/2005/8/layout/hierarchy2"/>
    <dgm:cxn modelId="{B4E3D070-4E53-4209-A475-47D2F9F67BE3}" srcId="{64084D46-5ADF-4E09-A1D8-95030BFE2923}" destId="{FDB34ACC-F9CF-4ADE-9971-6885D3B2012D}" srcOrd="0" destOrd="0" parTransId="{D414D0B2-CA52-4D2C-B27C-75605736CC2B}" sibTransId="{05A03A2A-5FCF-4516-AF93-96B7803879E6}"/>
    <dgm:cxn modelId="{A8A23A51-1E32-40EB-BE87-F80D2C0E8C78}" type="presOf" srcId="{8CC78148-00D5-4D95-A23E-4E0D2A9D6309}" destId="{7F2625CF-085E-4E09-BAF4-AC919A8E0742}" srcOrd="0" destOrd="0" presId="urn:microsoft.com/office/officeart/2005/8/layout/hierarchy2"/>
    <dgm:cxn modelId="{A8123E73-8A12-4158-A435-FA273E33462B}" type="presOf" srcId="{CE37C780-1E5A-466F-88C8-269B6E4BCEC5}" destId="{310E43A4-44F4-46A2-A9A2-1F5EF19C4AF8}" srcOrd="0" destOrd="0" presId="urn:microsoft.com/office/officeart/2005/8/layout/hierarchy2"/>
    <dgm:cxn modelId="{0A0EF676-5720-4916-B009-FF40703137FC}" type="presOf" srcId="{0CFCAFE2-D8DE-4DE3-877C-F460FB6FEBE3}" destId="{C43D2E28-B407-4F62-AD91-9DDEE140A6FC}" srcOrd="1" destOrd="0" presId="urn:microsoft.com/office/officeart/2005/8/layout/hierarchy2"/>
    <dgm:cxn modelId="{5B2CCF84-9AFF-43A7-8EE9-5D906186CF77}" type="presOf" srcId="{29B449D0-69FF-4B42-9E49-723E2BE5D063}" destId="{74C0B9C2-E804-47A2-887F-4656820020D5}" srcOrd="0" destOrd="0" presId="urn:microsoft.com/office/officeart/2005/8/layout/hierarchy2"/>
    <dgm:cxn modelId="{724B828E-7345-45CF-9896-21DC37ACE272}" srcId="{FDB34ACC-F9CF-4ADE-9971-6885D3B2012D}" destId="{29B449D0-69FF-4B42-9E49-723E2BE5D063}" srcOrd="5" destOrd="0" parTransId="{8CC78148-00D5-4D95-A23E-4E0D2A9D6309}" sibTransId="{F891AB72-1007-4B8C-AEEF-2338A7844B03}"/>
    <dgm:cxn modelId="{661A3D91-86EF-4B4C-A9C6-E89CDE132B3D}" srcId="{FDB34ACC-F9CF-4ADE-9971-6885D3B2012D}" destId="{6301A986-A6A5-41E5-8574-A38EB9F9101A}" srcOrd="1" destOrd="0" parTransId="{6E3E1B02-20A3-47E8-B9F0-23CDE12D6291}" sibTransId="{837504FA-2ECE-4206-8C28-BED2A98ED17C}"/>
    <dgm:cxn modelId="{2FFF9D92-9210-4E1F-8015-852EB948F308}" type="presOf" srcId="{64084D46-5ADF-4E09-A1D8-95030BFE2923}" destId="{7A4C1BEF-3240-4271-9391-D78F64B383AF}" srcOrd="0" destOrd="0" presId="urn:microsoft.com/office/officeart/2005/8/layout/hierarchy2"/>
    <dgm:cxn modelId="{917B10A0-A02D-4E2D-AD58-119764020371}" type="presOf" srcId="{141B09EA-BBAC-4875-A2E9-E5A0D7FF57B0}" destId="{EA9F6B3C-0F17-4A26-BCAE-AEE3E1F03C02}" srcOrd="0" destOrd="0" presId="urn:microsoft.com/office/officeart/2005/8/layout/hierarchy2"/>
    <dgm:cxn modelId="{FB10DCA2-BC28-40C2-AFE6-E38842AE5A44}" type="presOf" srcId="{A36DCE52-38EB-4F2E-99FB-591D970D77F5}" destId="{6A6F57C7-DF7D-41F8-A328-002ED751C846}" srcOrd="1" destOrd="0" presId="urn:microsoft.com/office/officeart/2005/8/layout/hierarchy2"/>
    <dgm:cxn modelId="{EE3B7CA7-DB24-45C5-8B33-D10D39AD302A}" srcId="{FDB34ACC-F9CF-4ADE-9971-6885D3B2012D}" destId="{5E0B5D19-5A2F-4D12-B348-6495EC95A2F0}" srcOrd="3" destOrd="0" parTransId="{208C1396-BD03-4B71-A417-AD16ABBBC283}" sibTransId="{3E1D04C6-3E9C-492A-B84A-D09B1F5033E7}"/>
    <dgm:cxn modelId="{2AAB0FB1-FD05-4E8C-A017-37BAD5A98691}" type="presOf" srcId="{208C1396-BD03-4B71-A417-AD16ABBBC283}" destId="{42819F35-8C51-48F5-8BAA-FCDA44058114}" srcOrd="0" destOrd="0" presId="urn:microsoft.com/office/officeart/2005/8/layout/hierarchy2"/>
    <dgm:cxn modelId="{5AEDBEBC-5E17-45E6-8C2C-63E49F8C23FD}" type="presOf" srcId="{81E2A161-0C80-4D76-B24C-A7B2A48C7AB4}" destId="{595CD19F-8178-4729-B1A7-23A03379922C}" srcOrd="0" destOrd="0" presId="urn:microsoft.com/office/officeart/2005/8/layout/hierarchy2"/>
    <dgm:cxn modelId="{E2FA34C7-37AF-4854-B6D3-2FE66F775858}" type="presOf" srcId="{03529335-D605-4945-9319-974A77656A63}" destId="{259AA047-D121-4E52-83E7-F9F56BDFDA98}" srcOrd="1" destOrd="0" presId="urn:microsoft.com/office/officeart/2005/8/layout/hierarchy2"/>
    <dgm:cxn modelId="{BA1408CF-3626-4B8C-91F8-80324D9F396D}" type="presOf" srcId="{B4E76FFB-CA85-4E30-986A-8DA2BAD61E85}" destId="{24FE2953-9C28-4ADF-85CF-26B3FD7E0C25}" srcOrd="0" destOrd="0" presId="urn:microsoft.com/office/officeart/2005/8/layout/hierarchy2"/>
    <dgm:cxn modelId="{F0A590D5-1241-4031-8A89-7BF8B230A168}" type="presOf" srcId="{6E3E1B02-20A3-47E8-B9F0-23CDE12D6291}" destId="{3D2FAD8F-AD39-4DD0-847F-037AEE173CA3}" srcOrd="1" destOrd="0" presId="urn:microsoft.com/office/officeart/2005/8/layout/hierarchy2"/>
    <dgm:cxn modelId="{8ABBE2E5-2706-4F47-87E4-ED550FF4631F}" type="presOf" srcId="{5E0B5D19-5A2F-4D12-B348-6495EC95A2F0}" destId="{3FA790D1-A3D0-4BF2-BB35-0768A55C5074}" srcOrd="0" destOrd="0" presId="urn:microsoft.com/office/officeart/2005/8/layout/hierarchy2"/>
    <dgm:cxn modelId="{342F89F0-2225-43CB-A137-4B51DFAF166E}" type="presOf" srcId="{CE37C780-1E5A-466F-88C8-269B6E4BCEC5}" destId="{FE3BE6C0-8405-42DD-96C2-DE6B341111D9}" srcOrd="1" destOrd="0" presId="urn:microsoft.com/office/officeart/2005/8/layout/hierarchy2"/>
    <dgm:cxn modelId="{35751AF8-2115-43B5-9C9D-D0EE6D5050E0}" type="presOf" srcId="{6E3E1B02-20A3-47E8-B9F0-23CDE12D6291}" destId="{595120F4-D32D-4DA8-8725-6AA8A6A9D42B}" srcOrd="0" destOrd="0" presId="urn:microsoft.com/office/officeart/2005/8/layout/hierarchy2"/>
    <dgm:cxn modelId="{F8FAC4FC-37A8-473E-A62E-6FA29C659A9B}" srcId="{FDB34ACC-F9CF-4ADE-9971-6885D3B2012D}" destId="{B18AC7E1-E7FD-4E3E-9C4F-024FCCC9646D}" srcOrd="0" destOrd="0" parTransId="{A36DCE52-38EB-4F2E-99FB-591D970D77F5}" sibTransId="{B66DD2AD-AFC7-4398-9056-254D6C460935}"/>
    <dgm:cxn modelId="{FD495FFD-0FF3-4ECF-B476-AB0B7CF3700C}" type="presOf" srcId="{A36DCE52-38EB-4F2E-99FB-591D970D77F5}" destId="{696F99AE-AAA6-4ED2-8C57-D4AF73578617}" srcOrd="0" destOrd="0" presId="urn:microsoft.com/office/officeart/2005/8/layout/hierarchy2"/>
    <dgm:cxn modelId="{FB9687FF-BA15-4A79-ADDB-4860E4C83FBA}" type="presOf" srcId="{B18AC7E1-E7FD-4E3E-9C4F-024FCCC9646D}" destId="{C99918F3-AF7D-4549-A0D7-16D194EB8C75}" srcOrd="0" destOrd="0" presId="urn:microsoft.com/office/officeart/2005/8/layout/hierarchy2"/>
    <dgm:cxn modelId="{17869E6D-D0A5-43C7-9310-F6EB7024CAE6}" type="presParOf" srcId="{7A4C1BEF-3240-4271-9391-D78F64B383AF}" destId="{9CDD8767-A0A1-4FDA-B82C-886AAE85B851}" srcOrd="0" destOrd="0" presId="urn:microsoft.com/office/officeart/2005/8/layout/hierarchy2"/>
    <dgm:cxn modelId="{85B4BE1A-4962-4B65-A6A9-3079B4C53912}" type="presParOf" srcId="{9CDD8767-A0A1-4FDA-B82C-886AAE85B851}" destId="{37BEF2C7-5623-4539-A4E9-6E40A57B443A}" srcOrd="0" destOrd="0" presId="urn:microsoft.com/office/officeart/2005/8/layout/hierarchy2"/>
    <dgm:cxn modelId="{E1D5C9B9-559E-4F3D-9069-C6C6236AAF7A}" type="presParOf" srcId="{9CDD8767-A0A1-4FDA-B82C-886AAE85B851}" destId="{B2F0DB1E-33EB-4141-A777-13AE9333BB8E}" srcOrd="1" destOrd="0" presId="urn:microsoft.com/office/officeart/2005/8/layout/hierarchy2"/>
    <dgm:cxn modelId="{4080D8D8-C641-447A-9D04-6EB1A2E76260}" type="presParOf" srcId="{B2F0DB1E-33EB-4141-A777-13AE9333BB8E}" destId="{696F99AE-AAA6-4ED2-8C57-D4AF73578617}" srcOrd="0" destOrd="0" presId="urn:microsoft.com/office/officeart/2005/8/layout/hierarchy2"/>
    <dgm:cxn modelId="{755590A1-330D-43BF-893C-AAB5E17BF6B2}" type="presParOf" srcId="{696F99AE-AAA6-4ED2-8C57-D4AF73578617}" destId="{6A6F57C7-DF7D-41F8-A328-002ED751C846}" srcOrd="0" destOrd="0" presId="urn:microsoft.com/office/officeart/2005/8/layout/hierarchy2"/>
    <dgm:cxn modelId="{EF795FD6-3458-4C28-8338-1CDDEC826650}" type="presParOf" srcId="{B2F0DB1E-33EB-4141-A777-13AE9333BB8E}" destId="{118D7D32-2ACB-4674-B23D-838314F58CD1}" srcOrd="1" destOrd="0" presId="urn:microsoft.com/office/officeart/2005/8/layout/hierarchy2"/>
    <dgm:cxn modelId="{F4AD9365-0EF1-41BC-AA56-FC6EC556648F}" type="presParOf" srcId="{118D7D32-2ACB-4674-B23D-838314F58CD1}" destId="{C99918F3-AF7D-4549-A0D7-16D194EB8C75}" srcOrd="0" destOrd="0" presId="urn:microsoft.com/office/officeart/2005/8/layout/hierarchy2"/>
    <dgm:cxn modelId="{1FD6D9FD-9891-46D7-8E04-739BC4548D24}" type="presParOf" srcId="{118D7D32-2ACB-4674-B23D-838314F58CD1}" destId="{D06E285C-68F6-492D-A5E9-4AD72756F6C7}" srcOrd="1" destOrd="0" presId="urn:microsoft.com/office/officeart/2005/8/layout/hierarchy2"/>
    <dgm:cxn modelId="{5D8E3A37-5BDA-43B0-9E59-CCAB4E47BD62}" type="presParOf" srcId="{B2F0DB1E-33EB-4141-A777-13AE9333BB8E}" destId="{595120F4-D32D-4DA8-8725-6AA8A6A9D42B}" srcOrd="2" destOrd="0" presId="urn:microsoft.com/office/officeart/2005/8/layout/hierarchy2"/>
    <dgm:cxn modelId="{55F6737E-A515-49A3-9EEE-02FE2ECC81D5}" type="presParOf" srcId="{595120F4-D32D-4DA8-8725-6AA8A6A9D42B}" destId="{3D2FAD8F-AD39-4DD0-847F-037AEE173CA3}" srcOrd="0" destOrd="0" presId="urn:microsoft.com/office/officeart/2005/8/layout/hierarchy2"/>
    <dgm:cxn modelId="{909E2A49-8619-4933-AF58-52B8F7DC9D46}" type="presParOf" srcId="{B2F0DB1E-33EB-4141-A777-13AE9333BB8E}" destId="{C785B21F-5FB6-4F0B-845A-61DE1C8CD2C1}" srcOrd="3" destOrd="0" presId="urn:microsoft.com/office/officeart/2005/8/layout/hierarchy2"/>
    <dgm:cxn modelId="{B2652DC2-53B1-462C-BE27-2686A7903588}" type="presParOf" srcId="{C785B21F-5FB6-4F0B-845A-61DE1C8CD2C1}" destId="{D43296AD-0B58-4C79-B901-8CD04F6F9910}" srcOrd="0" destOrd="0" presId="urn:microsoft.com/office/officeart/2005/8/layout/hierarchy2"/>
    <dgm:cxn modelId="{0C47208F-FD5E-40C4-8B81-A8E570FC621D}" type="presParOf" srcId="{C785B21F-5FB6-4F0B-845A-61DE1C8CD2C1}" destId="{EBC09869-FF77-4F20-8C1B-BB4400EE5A79}" srcOrd="1" destOrd="0" presId="urn:microsoft.com/office/officeart/2005/8/layout/hierarchy2"/>
    <dgm:cxn modelId="{37E624BA-4757-4811-987E-B35809E235D6}" type="presParOf" srcId="{B2F0DB1E-33EB-4141-A777-13AE9333BB8E}" destId="{B522E592-9F4F-4EC5-85B3-B1AA956810F3}" srcOrd="4" destOrd="0" presId="urn:microsoft.com/office/officeart/2005/8/layout/hierarchy2"/>
    <dgm:cxn modelId="{0D854DA9-044B-4DAF-8A8C-AABF2FF94107}" type="presParOf" srcId="{B522E592-9F4F-4EC5-85B3-B1AA956810F3}" destId="{C43D2E28-B407-4F62-AD91-9DDEE140A6FC}" srcOrd="0" destOrd="0" presId="urn:microsoft.com/office/officeart/2005/8/layout/hierarchy2"/>
    <dgm:cxn modelId="{53734FD0-A406-4C9E-8FBE-6C32D88271B1}" type="presParOf" srcId="{B2F0DB1E-33EB-4141-A777-13AE9333BB8E}" destId="{26C45FC5-EB0B-4655-BFEB-A839987C29C1}" srcOrd="5" destOrd="0" presId="urn:microsoft.com/office/officeart/2005/8/layout/hierarchy2"/>
    <dgm:cxn modelId="{81DD220C-8600-410F-83D8-BC8412E27969}" type="presParOf" srcId="{26C45FC5-EB0B-4655-BFEB-A839987C29C1}" destId="{595CD19F-8178-4729-B1A7-23A03379922C}" srcOrd="0" destOrd="0" presId="urn:microsoft.com/office/officeart/2005/8/layout/hierarchy2"/>
    <dgm:cxn modelId="{8DC9734C-7373-4C7E-90DE-303F7ADD4710}" type="presParOf" srcId="{26C45FC5-EB0B-4655-BFEB-A839987C29C1}" destId="{F6D7A760-3377-4A91-94AB-CDBC93D04F01}" srcOrd="1" destOrd="0" presId="urn:microsoft.com/office/officeart/2005/8/layout/hierarchy2"/>
    <dgm:cxn modelId="{AE9AA6B1-FB16-4F82-969E-757FDDA6E7B3}" type="presParOf" srcId="{B2F0DB1E-33EB-4141-A777-13AE9333BB8E}" destId="{42819F35-8C51-48F5-8BAA-FCDA44058114}" srcOrd="6" destOrd="0" presId="urn:microsoft.com/office/officeart/2005/8/layout/hierarchy2"/>
    <dgm:cxn modelId="{0DA57B88-8362-47C3-8FEA-852BF39FC069}" type="presParOf" srcId="{42819F35-8C51-48F5-8BAA-FCDA44058114}" destId="{3EF05B6C-0D65-46D2-9CDA-48042C0F7164}" srcOrd="0" destOrd="0" presId="urn:microsoft.com/office/officeart/2005/8/layout/hierarchy2"/>
    <dgm:cxn modelId="{1AF2E3F8-9749-49FB-B353-FCFBDFC1E283}" type="presParOf" srcId="{B2F0DB1E-33EB-4141-A777-13AE9333BB8E}" destId="{EFCA5550-7BF7-419B-9F01-16DAA7314210}" srcOrd="7" destOrd="0" presId="urn:microsoft.com/office/officeart/2005/8/layout/hierarchy2"/>
    <dgm:cxn modelId="{AC7C175E-9820-4E68-8BA7-0CD504EE1293}" type="presParOf" srcId="{EFCA5550-7BF7-419B-9F01-16DAA7314210}" destId="{3FA790D1-A3D0-4BF2-BB35-0768A55C5074}" srcOrd="0" destOrd="0" presId="urn:microsoft.com/office/officeart/2005/8/layout/hierarchy2"/>
    <dgm:cxn modelId="{5EEBF105-C00A-4AF4-AA93-4ED7B0F72246}" type="presParOf" srcId="{EFCA5550-7BF7-419B-9F01-16DAA7314210}" destId="{EA920E4B-F733-4418-A2A3-6E24666F57A9}" srcOrd="1" destOrd="0" presId="urn:microsoft.com/office/officeart/2005/8/layout/hierarchy2"/>
    <dgm:cxn modelId="{D4BC8649-B009-451A-887F-0FC41E628488}" type="presParOf" srcId="{B2F0DB1E-33EB-4141-A777-13AE9333BB8E}" destId="{2D00D608-FAE7-4CC6-A178-D2C98415C868}" srcOrd="8" destOrd="0" presId="urn:microsoft.com/office/officeart/2005/8/layout/hierarchy2"/>
    <dgm:cxn modelId="{45313379-6A14-4101-9912-3838E1BDF8BE}" type="presParOf" srcId="{2D00D608-FAE7-4CC6-A178-D2C98415C868}" destId="{259AA047-D121-4E52-83E7-F9F56BDFDA98}" srcOrd="0" destOrd="0" presId="urn:microsoft.com/office/officeart/2005/8/layout/hierarchy2"/>
    <dgm:cxn modelId="{936CE2E9-9450-4415-9B40-B263DF0062E0}" type="presParOf" srcId="{B2F0DB1E-33EB-4141-A777-13AE9333BB8E}" destId="{6BE509A4-00BB-48D6-86B1-01D4D5119C75}" srcOrd="9" destOrd="0" presId="urn:microsoft.com/office/officeart/2005/8/layout/hierarchy2"/>
    <dgm:cxn modelId="{4EFA7461-893C-4B0F-84EE-C5BE7A00E41A}" type="presParOf" srcId="{6BE509A4-00BB-48D6-86B1-01D4D5119C75}" destId="{24FE2953-9C28-4ADF-85CF-26B3FD7E0C25}" srcOrd="0" destOrd="0" presId="urn:microsoft.com/office/officeart/2005/8/layout/hierarchy2"/>
    <dgm:cxn modelId="{AE2DB324-5B31-4165-8EA5-B09265EEEF33}" type="presParOf" srcId="{6BE509A4-00BB-48D6-86B1-01D4D5119C75}" destId="{AB68ECC5-8A5D-4193-A2B1-F6316DC8C61D}" srcOrd="1" destOrd="0" presId="urn:microsoft.com/office/officeart/2005/8/layout/hierarchy2"/>
    <dgm:cxn modelId="{43742229-7377-44EB-A44E-350D20220AF2}" type="presParOf" srcId="{B2F0DB1E-33EB-4141-A777-13AE9333BB8E}" destId="{7F2625CF-085E-4E09-BAF4-AC919A8E0742}" srcOrd="10" destOrd="0" presId="urn:microsoft.com/office/officeart/2005/8/layout/hierarchy2"/>
    <dgm:cxn modelId="{DF545B8D-E250-4A38-BF9B-D55A803D9F13}" type="presParOf" srcId="{7F2625CF-085E-4E09-BAF4-AC919A8E0742}" destId="{566A8401-CC3B-4BE6-A23A-50725DE2C274}" srcOrd="0" destOrd="0" presId="urn:microsoft.com/office/officeart/2005/8/layout/hierarchy2"/>
    <dgm:cxn modelId="{99FCE3C6-8683-4C35-B9E1-61F83A71BD77}" type="presParOf" srcId="{B2F0DB1E-33EB-4141-A777-13AE9333BB8E}" destId="{C79D6AE8-DF82-4985-9E4A-7C89863D0455}" srcOrd="11" destOrd="0" presId="urn:microsoft.com/office/officeart/2005/8/layout/hierarchy2"/>
    <dgm:cxn modelId="{4641DD66-52A7-4E16-BDA8-8EBDA2808E8B}" type="presParOf" srcId="{C79D6AE8-DF82-4985-9E4A-7C89863D0455}" destId="{74C0B9C2-E804-47A2-887F-4656820020D5}" srcOrd="0" destOrd="0" presId="urn:microsoft.com/office/officeart/2005/8/layout/hierarchy2"/>
    <dgm:cxn modelId="{F0BB1B9C-0C05-43D5-A6DA-9054422DE199}" type="presParOf" srcId="{C79D6AE8-DF82-4985-9E4A-7C89863D0455}" destId="{C87126DE-E707-4276-B740-4603728CA588}" srcOrd="1" destOrd="0" presId="urn:microsoft.com/office/officeart/2005/8/layout/hierarchy2"/>
    <dgm:cxn modelId="{6E7DAA48-4947-466A-ADB3-719B84CB6E9B}" type="presParOf" srcId="{B2F0DB1E-33EB-4141-A777-13AE9333BB8E}" destId="{310E43A4-44F4-46A2-A9A2-1F5EF19C4AF8}" srcOrd="12" destOrd="0" presId="urn:microsoft.com/office/officeart/2005/8/layout/hierarchy2"/>
    <dgm:cxn modelId="{C31E1EAE-01AC-4A3D-801F-4057C7352D47}" type="presParOf" srcId="{310E43A4-44F4-46A2-A9A2-1F5EF19C4AF8}" destId="{FE3BE6C0-8405-42DD-96C2-DE6B341111D9}" srcOrd="0" destOrd="0" presId="urn:microsoft.com/office/officeart/2005/8/layout/hierarchy2"/>
    <dgm:cxn modelId="{45A1F516-D6DB-498C-8CC8-54DE9FB9EB39}" type="presParOf" srcId="{B2F0DB1E-33EB-4141-A777-13AE9333BB8E}" destId="{E1473D25-F49F-41A2-A6EA-D0C8987DE1F4}" srcOrd="13" destOrd="0" presId="urn:microsoft.com/office/officeart/2005/8/layout/hierarchy2"/>
    <dgm:cxn modelId="{F8788ABB-04D7-4DE4-9387-DA0B5D419424}" type="presParOf" srcId="{E1473D25-F49F-41A2-A6EA-D0C8987DE1F4}" destId="{EA9F6B3C-0F17-4A26-BCAE-AEE3E1F03C02}" srcOrd="0" destOrd="0" presId="urn:microsoft.com/office/officeart/2005/8/layout/hierarchy2"/>
    <dgm:cxn modelId="{6D721187-DF22-406F-A73D-7C37A0F3ACE9}" type="presParOf" srcId="{E1473D25-F49F-41A2-A6EA-D0C8987DE1F4}" destId="{F295AA2D-5943-44B9-9BC5-09C7C486479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A258661-5A5D-4C39-835C-66278057491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04CB0C-21BD-4409-AD9E-C2095BE4D245}">
      <dgm:prSet custT="1"/>
      <dgm:spPr>
        <a:noFill/>
        <a:ln>
          <a:noFill/>
        </a:ln>
      </dgm:spPr>
      <dgm:t>
        <a:bodyPr/>
        <a:lstStyle/>
        <a:p>
          <a:pPr algn="l"/>
          <a:r>
            <a:rPr lang="en-US" sz="2800" b="0" i="0" baseline="0" dirty="0"/>
            <a:t>The SYR synthesizes key findings from the three working group reports and the three special reports</a:t>
          </a:r>
          <a:br>
            <a:rPr lang="en-US" sz="2800" b="0" i="0" baseline="0" dirty="0"/>
          </a:br>
          <a:br>
            <a:rPr lang="en-US" sz="2800" b="0" i="0" baseline="0" dirty="0"/>
          </a:br>
          <a:r>
            <a:rPr lang="en-US" sz="2800" b="0" i="0" baseline="0" dirty="0"/>
            <a:t>Provides a summary of the state of knowledge on climate change.</a:t>
          </a:r>
          <a:endParaRPr lang="en-US" sz="2800" dirty="0"/>
        </a:p>
      </dgm:t>
    </dgm:pt>
    <dgm:pt modelId="{CF54D395-103E-4C5A-A38D-7864CB5C2806}" type="parTrans" cxnId="{37212E7D-043D-4316-9D8B-7AA8F63F43C2}">
      <dgm:prSet/>
      <dgm:spPr/>
      <dgm:t>
        <a:bodyPr/>
        <a:lstStyle/>
        <a:p>
          <a:endParaRPr lang="en-US"/>
        </a:p>
      </dgm:t>
    </dgm:pt>
    <dgm:pt modelId="{C6A5BB8B-10BB-4B43-9DC8-250727A4F78B}" type="sibTrans" cxnId="{37212E7D-043D-4316-9D8B-7AA8F63F43C2}">
      <dgm:prSet/>
      <dgm:spPr/>
      <dgm:t>
        <a:bodyPr/>
        <a:lstStyle/>
        <a:p>
          <a:endParaRPr lang="en-US"/>
        </a:p>
      </dgm:t>
    </dgm:pt>
    <dgm:pt modelId="{89DEDEB1-A9CE-45EC-90E1-33C560CDB323}">
      <dgm:prSet custT="1"/>
      <dgm:spPr>
        <a:noFill/>
        <a:ln>
          <a:noFill/>
        </a:ln>
      </dgm:spPr>
      <dgm:t>
        <a:bodyPr/>
        <a:lstStyle/>
        <a:p>
          <a:br>
            <a:rPr lang="en-US" sz="2800" b="0" i="0" baseline="0" dirty="0"/>
          </a:br>
          <a:endParaRPr lang="en-US" sz="2800" dirty="0"/>
        </a:p>
      </dgm:t>
    </dgm:pt>
    <dgm:pt modelId="{35922626-7D03-4ED8-A9FE-E7D0988A6AA5}" type="parTrans" cxnId="{3B188E4A-72B5-4631-8690-B8C9198C9015}">
      <dgm:prSet/>
      <dgm:spPr/>
      <dgm:t>
        <a:bodyPr/>
        <a:lstStyle/>
        <a:p>
          <a:endParaRPr lang="en-US"/>
        </a:p>
      </dgm:t>
    </dgm:pt>
    <dgm:pt modelId="{E74AFE98-F67C-4046-BD02-4F1C57CF59C2}" type="sibTrans" cxnId="{3B188E4A-72B5-4631-8690-B8C9198C9015}">
      <dgm:prSet/>
      <dgm:spPr/>
      <dgm:t>
        <a:bodyPr/>
        <a:lstStyle/>
        <a:p>
          <a:endParaRPr lang="en-US"/>
        </a:p>
      </dgm:t>
    </dgm:pt>
    <dgm:pt modelId="{F76525C1-824F-4B50-BD9E-989D68F5B6D3}" type="pres">
      <dgm:prSet presAssocID="{3A258661-5A5D-4C39-835C-66278057491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B9D1CF7-A304-4983-80D9-25B606BDFC4C}" type="pres">
      <dgm:prSet presAssocID="{EF04CB0C-21BD-4409-AD9E-C2095BE4D245}" presName="hierRoot1" presStyleCnt="0">
        <dgm:presLayoutVars>
          <dgm:hierBranch val="init"/>
        </dgm:presLayoutVars>
      </dgm:prSet>
      <dgm:spPr/>
    </dgm:pt>
    <dgm:pt modelId="{887C9A4C-8793-4CEF-B4CE-69246BA03553}" type="pres">
      <dgm:prSet presAssocID="{EF04CB0C-21BD-4409-AD9E-C2095BE4D245}" presName="rootComposite1" presStyleCnt="0"/>
      <dgm:spPr/>
    </dgm:pt>
    <dgm:pt modelId="{71AA68FE-FE72-40A1-83F2-9AA9A6631448}" type="pres">
      <dgm:prSet presAssocID="{EF04CB0C-21BD-4409-AD9E-C2095BE4D245}" presName="rootText1" presStyleLbl="node0" presStyleIdx="0" presStyleCnt="2" custScaleX="342403" custLinFactNeighborX="3952" custLinFactNeighborY="-12017">
        <dgm:presLayoutVars>
          <dgm:chPref val="3"/>
        </dgm:presLayoutVars>
      </dgm:prSet>
      <dgm:spPr/>
    </dgm:pt>
    <dgm:pt modelId="{A821E254-68D9-4982-85A1-F46FC8603DB8}" type="pres">
      <dgm:prSet presAssocID="{EF04CB0C-21BD-4409-AD9E-C2095BE4D245}" presName="rootConnector1" presStyleLbl="node1" presStyleIdx="0" presStyleCnt="0"/>
      <dgm:spPr/>
    </dgm:pt>
    <dgm:pt modelId="{5E05D1B3-7036-4AD3-A8F8-BEACEF2DB0CD}" type="pres">
      <dgm:prSet presAssocID="{EF04CB0C-21BD-4409-AD9E-C2095BE4D245}" presName="hierChild2" presStyleCnt="0"/>
      <dgm:spPr/>
    </dgm:pt>
    <dgm:pt modelId="{FC0859BB-326C-4B0B-B4A4-8AEA8701E381}" type="pres">
      <dgm:prSet presAssocID="{EF04CB0C-21BD-4409-AD9E-C2095BE4D245}" presName="hierChild3" presStyleCnt="0"/>
      <dgm:spPr/>
    </dgm:pt>
    <dgm:pt modelId="{35AC450F-61D8-48AA-A4A2-40EA72AD65E4}" type="pres">
      <dgm:prSet presAssocID="{89DEDEB1-A9CE-45EC-90E1-33C560CDB323}" presName="hierRoot1" presStyleCnt="0">
        <dgm:presLayoutVars>
          <dgm:hierBranch val="init"/>
        </dgm:presLayoutVars>
      </dgm:prSet>
      <dgm:spPr/>
    </dgm:pt>
    <dgm:pt modelId="{48174720-7C28-4AB3-A955-36A345B6643D}" type="pres">
      <dgm:prSet presAssocID="{89DEDEB1-A9CE-45EC-90E1-33C560CDB323}" presName="rootComposite1" presStyleCnt="0"/>
      <dgm:spPr/>
    </dgm:pt>
    <dgm:pt modelId="{317B3537-7BDC-4626-A25A-F84A600B17C1}" type="pres">
      <dgm:prSet presAssocID="{89DEDEB1-A9CE-45EC-90E1-33C560CDB323}" presName="rootText1" presStyleLbl="node0" presStyleIdx="1" presStyleCnt="2">
        <dgm:presLayoutVars>
          <dgm:chPref val="3"/>
        </dgm:presLayoutVars>
      </dgm:prSet>
      <dgm:spPr/>
    </dgm:pt>
    <dgm:pt modelId="{D1101FA4-DDE4-4191-943E-0B29126A7EE7}" type="pres">
      <dgm:prSet presAssocID="{89DEDEB1-A9CE-45EC-90E1-33C560CDB323}" presName="rootConnector1" presStyleLbl="node1" presStyleIdx="0" presStyleCnt="0"/>
      <dgm:spPr/>
    </dgm:pt>
    <dgm:pt modelId="{CCFE4BE1-F458-4510-AF6D-589517BDD28B}" type="pres">
      <dgm:prSet presAssocID="{89DEDEB1-A9CE-45EC-90E1-33C560CDB323}" presName="hierChild2" presStyleCnt="0"/>
      <dgm:spPr/>
    </dgm:pt>
    <dgm:pt modelId="{C6B7B9F7-3C97-490A-B795-378B420BF53A}" type="pres">
      <dgm:prSet presAssocID="{89DEDEB1-A9CE-45EC-90E1-33C560CDB323}" presName="hierChild3" presStyleCnt="0"/>
      <dgm:spPr/>
    </dgm:pt>
  </dgm:ptLst>
  <dgm:cxnLst>
    <dgm:cxn modelId="{CEAD0A01-F01A-4638-A4FB-057F5B02B6CE}" type="presOf" srcId="{EF04CB0C-21BD-4409-AD9E-C2095BE4D245}" destId="{A821E254-68D9-4982-85A1-F46FC8603DB8}" srcOrd="1" destOrd="0" presId="urn:microsoft.com/office/officeart/2005/8/layout/orgChart1"/>
    <dgm:cxn modelId="{3CE6E543-9BE6-4761-8E79-7F67804D9B7C}" type="presOf" srcId="{89DEDEB1-A9CE-45EC-90E1-33C560CDB323}" destId="{317B3537-7BDC-4626-A25A-F84A600B17C1}" srcOrd="0" destOrd="0" presId="urn:microsoft.com/office/officeart/2005/8/layout/orgChart1"/>
    <dgm:cxn modelId="{3B188E4A-72B5-4631-8690-B8C9198C9015}" srcId="{3A258661-5A5D-4C39-835C-66278057491C}" destId="{89DEDEB1-A9CE-45EC-90E1-33C560CDB323}" srcOrd="1" destOrd="0" parTransId="{35922626-7D03-4ED8-A9FE-E7D0988A6AA5}" sibTransId="{E74AFE98-F67C-4046-BD02-4F1C57CF59C2}"/>
    <dgm:cxn modelId="{37212E7D-043D-4316-9D8B-7AA8F63F43C2}" srcId="{3A258661-5A5D-4C39-835C-66278057491C}" destId="{EF04CB0C-21BD-4409-AD9E-C2095BE4D245}" srcOrd="0" destOrd="0" parTransId="{CF54D395-103E-4C5A-A38D-7864CB5C2806}" sibTransId="{C6A5BB8B-10BB-4B43-9DC8-250727A4F78B}"/>
    <dgm:cxn modelId="{778AADA2-A2BE-421F-A698-25DD2556E475}" type="presOf" srcId="{EF04CB0C-21BD-4409-AD9E-C2095BE4D245}" destId="{71AA68FE-FE72-40A1-83F2-9AA9A6631448}" srcOrd="0" destOrd="0" presId="urn:microsoft.com/office/officeart/2005/8/layout/orgChart1"/>
    <dgm:cxn modelId="{0F71C4B4-18BA-4742-97D4-E3948BE0AB04}" type="presOf" srcId="{3A258661-5A5D-4C39-835C-66278057491C}" destId="{F76525C1-824F-4B50-BD9E-989D68F5B6D3}" srcOrd="0" destOrd="0" presId="urn:microsoft.com/office/officeart/2005/8/layout/orgChart1"/>
    <dgm:cxn modelId="{7C0792E2-973C-469B-820D-3F40D117232F}" type="presOf" srcId="{89DEDEB1-A9CE-45EC-90E1-33C560CDB323}" destId="{D1101FA4-DDE4-4191-943E-0B29126A7EE7}" srcOrd="1" destOrd="0" presId="urn:microsoft.com/office/officeart/2005/8/layout/orgChart1"/>
    <dgm:cxn modelId="{41850F48-B81F-463D-A3FF-5DF9655DE7D9}" type="presParOf" srcId="{F76525C1-824F-4B50-BD9E-989D68F5B6D3}" destId="{6B9D1CF7-A304-4983-80D9-25B606BDFC4C}" srcOrd="0" destOrd="0" presId="urn:microsoft.com/office/officeart/2005/8/layout/orgChart1"/>
    <dgm:cxn modelId="{C776F13F-A665-4241-8BCC-947B32095411}" type="presParOf" srcId="{6B9D1CF7-A304-4983-80D9-25B606BDFC4C}" destId="{887C9A4C-8793-4CEF-B4CE-69246BA03553}" srcOrd="0" destOrd="0" presId="urn:microsoft.com/office/officeart/2005/8/layout/orgChart1"/>
    <dgm:cxn modelId="{A72A91AB-9E26-4BB8-8404-DE13254DC6E5}" type="presParOf" srcId="{887C9A4C-8793-4CEF-B4CE-69246BA03553}" destId="{71AA68FE-FE72-40A1-83F2-9AA9A6631448}" srcOrd="0" destOrd="0" presId="urn:microsoft.com/office/officeart/2005/8/layout/orgChart1"/>
    <dgm:cxn modelId="{50CB356E-7101-466A-A9FA-6BCDCBBA568A}" type="presParOf" srcId="{887C9A4C-8793-4CEF-B4CE-69246BA03553}" destId="{A821E254-68D9-4982-85A1-F46FC8603DB8}" srcOrd="1" destOrd="0" presId="urn:microsoft.com/office/officeart/2005/8/layout/orgChart1"/>
    <dgm:cxn modelId="{26D569FD-0A4D-4179-A57C-BDFA15F0365F}" type="presParOf" srcId="{6B9D1CF7-A304-4983-80D9-25B606BDFC4C}" destId="{5E05D1B3-7036-4AD3-A8F8-BEACEF2DB0CD}" srcOrd="1" destOrd="0" presId="urn:microsoft.com/office/officeart/2005/8/layout/orgChart1"/>
    <dgm:cxn modelId="{1E080D5E-6495-4977-8B47-9E48B3432110}" type="presParOf" srcId="{6B9D1CF7-A304-4983-80D9-25B606BDFC4C}" destId="{FC0859BB-326C-4B0B-B4A4-8AEA8701E381}" srcOrd="2" destOrd="0" presId="urn:microsoft.com/office/officeart/2005/8/layout/orgChart1"/>
    <dgm:cxn modelId="{7CF443F2-628B-42C8-86DE-3066ED163536}" type="presParOf" srcId="{F76525C1-824F-4B50-BD9E-989D68F5B6D3}" destId="{35AC450F-61D8-48AA-A4A2-40EA72AD65E4}" srcOrd="1" destOrd="0" presId="urn:microsoft.com/office/officeart/2005/8/layout/orgChart1"/>
    <dgm:cxn modelId="{D1CC4330-404A-449E-9238-1730724FBA6D}" type="presParOf" srcId="{35AC450F-61D8-48AA-A4A2-40EA72AD65E4}" destId="{48174720-7C28-4AB3-A955-36A345B6643D}" srcOrd="0" destOrd="0" presId="urn:microsoft.com/office/officeart/2005/8/layout/orgChart1"/>
    <dgm:cxn modelId="{3DD909B1-7F13-4507-9AD4-CF3E69E4C486}" type="presParOf" srcId="{48174720-7C28-4AB3-A955-36A345B6643D}" destId="{317B3537-7BDC-4626-A25A-F84A600B17C1}" srcOrd="0" destOrd="0" presId="urn:microsoft.com/office/officeart/2005/8/layout/orgChart1"/>
    <dgm:cxn modelId="{98EC0F82-C184-4F63-9CDF-35EB7532EC3A}" type="presParOf" srcId="{48174720-7C28-4AB3-A955-36A345B6643D}" destId="{D1101FA4-DDE4-4191-943E-0B29126A7EE7}" srcOrd="1" destOrd="0" presId="urn:microsoft.com/office/officeart/2005/8/layout/orgChart1"/>
    <dgm:cxn modelId="{5AF98D87-BDF9-4ADD-9950-C4BAC8419E5E}" type="presParOf" srcId="{35AC450F-61D8-48AA-A4A2-40EA72AD65E4}" destId="{CCFE4BE1-F458-4510-AF6D-589517BDD28B}" srcOrd="1" destOrd="0" presId="urn:microsoft.com/office/officeart/2005/8/layout/orgChart1"/>
    <dgm:cxn modelId="{BD2FD5BB-A845-4EF1-A367-8AC374A2BE77}" type="presParOf" srcId="{35AC450F-61D8-48AA-A4A2-40EA72AD65E4}" destId="{C6B7B9F7-3C97-490A-B795-378B420BF53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4084D46-5ADF-4E09-A1D8-95030BFE292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B34ACC-F9CF-4ADE-9971-6885D3B2012D}">
      <dgm:prSet phldrT="[Text]" custT="1"/>
      <dgm:spPr/>
      <dgm:t>
        <a:bodyPr/>
        <a:lstStyle/>
        <a:p>
          <a:r>
            <a:rPr lang="en-US" sz="2400" dirty="0"/>
            <a:t>SYR</a:t>
          </a:r>
          <a:br>
            <a:rPr lang="en-US" sz="2400" dirty="0"/>
          </a:br>
          <a:r>
            <a:rPr lang="en-US" sz="2400" dirty="0"/>
            <a:t>(Summary Report)</a:t>
          </a:r>
          <a:endParaRPr lang="en-US" sz="1400" dirty="0"/>
        </a:p>
      </dgm:t>
    </dgm:pt>
    <dgm:pt modelId="{D414D0B2-CA52-4D2C-B27C-75605736CC2B}" type="parTrans" cxnId="{B4E3D070-4E53-4209-A475-47D2F9F67BE3}">
      <dgm:prSet/>
      <dgm:spPr/>
      <dgm:t>
        <a:bodyPr/>
        <a:lstStyle/>
        <a:p>
          <a:endParaRPr lang="en-US"/>
        </a:p>
      </dgm:t>
    </dgm:pt>
    <dgm:pt modelId="{05A03A2A-5FCF-4516-AF93-96B7803879E6}" type="sibTrans" cxnId="{B4E3D070-4E53-4209-A475-47D2F9F67BE3}">
      <dgm:prSet/>
      <dgm:spPr/>
      <dgm:t>
        <a:bodyPr/>
        <a:lstStyle/>
        <a:p>
          <a:endParaRPr lang="en-US"/>
        </a:p>
      </dgm:t>
    </dgm:pt>
    <dgm:pt modelId="{B18AC7E1-E7FD-4E3E-9C4F-024FCCC9646D}">
      <dgm:prSet phldrT="[Text]"/>
      <dgm:spPr/>
      <dgm:t>
        <a:bodyPr/>
        <a:lstStyle/>
        <a:p>
          <a:r>
            <a:rPr lang="en-US" dirty="0"/>
            <a:t>SPM</a:t>
          </a:r>
        </a:p>
      </dgm:t>
    </dgm:pt>
    <dgm:pt modelId="{A36DCE52-38EB-4F2E-99FB-591D970D77F5}" type="parTrans" cxnId="{F8FAC4FC-37A8-473E-A62E-6FA29C659A9B}">
      <dgm:prSet/>
      <dgm:spPr/>
      <dgm:t>
        <a:bodyPr/>
        <a:lstStyle/>
        <a:p>
          <a:endParaRPr lang="en-US"/>
        </a:p>
      </dgm:t>
    </dgm:pt>
    <dgm:pt modelId="{B66DD2AD-AFC7-4398-9056-254D6C460935}" type="sibTrans" cxnId="{F8FAC4FC-37A8-473E-A62E-6FA29C659A9B}">
      <dgm:prSet/>
      <dgm:spPr/>
      <dgm:t>
        <a:bodyPr/>
        <a:lstStyle/>
        <a:p>
          <a:endParaRPr lang="en-US"/>
        </a:p>
      </dgm:t>
    </dgm:pt>
    <dgm:pt modelId="{6301A986-A6A5-41E5-8574-A38EB9F9101A}">
      <dgm:prSet phldrT="[Text]"/>
      <dgm:spPr/>
      <dgm:t>
        <a:bodyPr/>
        <a:lstStyle/>
        <a:p>
          <a:r>
            <a:rPr lang="en-US" dirty="0"/>
            <a:t>Figures</a:t>
          </a:r>
        </a:p>
      </dgm:t>
    </dgm:pt>
    <dgm:pt modelId="{6E3E1B02-20A3-47E8-B9F0-23CDE12D6291}" type="parTrans" cxnId="{661A3D91-86EF-4B4C-A9C6-E89CDE132B3D}">
      <dgm:prSet/>
      <dgm:spPr/>
      <dgm:t>
        <a:bodyPr/>
        <a:lstStyle/>
        <a:p>
          <a:endParaRPr lang="en-US"/>
        </a:p>
      </dgm:t>
    </dgm:pt>
    <dgm:pt modelId="{837504FA-2ECE-4206-8C28-BED2A98ED17C}" type="sibTrans" cxnId="{661A3D91-86EF-4B4C-A9C6-E89CDE132B3D}">
      <dgm:prSet/>
      <dgm:spPr/>
      <dgm:t>
        <a:bodyPr/>
        <a:lstStyle/>
        <a:p>
          <a:endParaRPr lang="en-US"/>
        </a:p>
      </dgm:t>
    </dgm:pt>
    <dgm:pt modelId="{81E2A161-0C80-4D76-B24C-A7B2A48C7AB4}">
      <dgm:prSet phldrT="[Text]"/>
      <dgm:spPr/>
      <dgm:t>
        <a:bodyPr/>
        <a:lstStyle/>
        <a:p>
          <a:r>
            <a:rPr lang="en-US" dirty="0"/>
            <a:t>Chapters</a:t>
          </a:r>
        </a:p>
      </dgm:t>
    </dgm:pt>
    <dgm:pt modelId="{0CFCAFE2-D8DE-4DE3-877C-F460FB6FEBE3}" type="parTrans" cxnId="{76F1261E-5534-4DBF-AE37-47E680AE083F}">
      <dgm:prSet/>
      <dgm:spPr/>
      <dgm:t>
        <a:bodyPr/>
        <a:lstStyle/>
        <a:p>
          <a:endParaRPr lang="en-US"/>
        </a:p>
      </dgm:t>
    </dgm:pt>
    <dgm:pt modelId="{C74CD0B1-9F36-458A-AAC6-65380B66CCE3}" type="sibTrans" cxnId="{76F1261E-5534-4DBF-AE37-47E680AE083F}">
      <dgm:prSet/>
      <dgm:spPr/>
      <dgm:t>
        <a:bodyPr/>
        <a:lstStyle/>
        <a:p>
          <a:endParaRPr lang="en-US"/>
        </a:p>
      </dgm:t>
    </dgm:pt>
    <dgm:pt modelId="{5CD16646-E56B-4641-A922-5028EE1498AB}">
      <dgm:prSet/>
      <dgm:spPr/>
      <dgm:t>
        <a:bodyPr/>
        <a:lstStyle/>
        <a:p>
          <a:r>
            <a:rPr lang="en-US" dirty="0"/>
            <a:t>Longer </a:t>
          </a:r>
          <a:br>
            <a:rPr lang="en-US" dirty="0"/>
          </a:br>
          <a:r>
            <a:rPr lang="en-US" dirty="0"/>
            <a:t>Report</a:t>
          </a:r>
        </a:p>
      </dgm:t>
    </dgm:pt>
    <dgm:pt modelId="{C7A23FD0-BBE8-4BA2-A3D4-34A135BD8E16}" type="parTrans" cxnId="{532B0047-DDF1-4865-A423-AC4D0C40F28C}">
      <dgm:prSet/>
      <dgm:spPr/>
      <dgm:t>
        <a:bodyPr/>
        <a:lstStyle/>
        <a:p>
          <a:endParaRPr lang="en-US"/>
        </a:p>
      </dgm:t>
    </dgm:pt>
    <dgm:pt modelId="{DD7E68F6-86EB-4D9A-9A46-506BA76809D3}" type="sibTrans" cxnId="{532B0047-DDF1-4865-A423-AC4D0C40F28C}">
      <dgm:prSet/>
      <dgm:spPr/>
      <dgm:t>
        <a:bodyPr/>
        <a:lstStyle/>
        <a:p>
          <a:endParaRPr lang="en-US"/>
        </a:p>
      </dgm:t>
    </dgm:pt>
    <dgm:pt modelId="{B1948FD4-6608-4B21-8690-C0FB4FF569BC}">
      <dgm:prSet phldrT="[Text]"/>
      <dgm:spPr/>
      <dgm:t>
        <a:bodyPr/>
        <a:lstStyle/>
        <a:p>
          <a:r>
            <a:rPr lang="en-US" dirty="0"/>
            <a:t>Annexes</a:t>
          </a:r>
        </a:p>
      </dgm:t>
    </dgm:pt>
    <dgm:pt modelId="{A42CE780-9A23-49E9-B7AF-182364E2EB4E}" type="parTrans" cxnId="{13B865D2-F355-4CF4-87FE-322B7813A3AC}">
      <dgm:prSet/>
      <dgm:spPr/>
      <dgm:t>
        <a:bodyPr/>
        <a:lstStyle/>
        <a:p>
          <a:endParaRPr lang="en-US"/>
        </a:p>
      </dgm:t>
    </dgm:pt>
    <dgm:pt modelId="{A92B4595-AB14-4549-9254-A29F22AFDC5B}" type="sibTrans" cxnId="{13B865D2-F355-4CF4-87FE-322B7813A3AC}">
      <dgm:prSet/>
      <dgm:spPr/>
      <dgm:t>
        <a:bodyPr/>
        <a:lstStyle/>
        <a:p>
          <a:endParaRPr lang="en-US"/>
        </a:p>
      </dgm:t>
    </dgm:pt>
    <dgm:pt modelId="{7A4C1BEF-3240-4271-9391-D78F64B383AF}" type="pres">
      <dgm:prSet presAssocID="{64084D46-5ADF-4E09-A1D8-95030BFE292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CDD8767-A0A1-4FDA-B82C-886AAE85B851}" type="pres">
      <dgm:prSet presAssocID="{FDB34ACC-F9CF-4ADE-9971-6885D3B2012D}" presName="root1" presStyleCnt="0"/>
      <dgm:spPr/>
    </dgm:pt>
    <dgm:pt modelId="{37BEF2C7-5623-4539-A4E9-6E40A57B443A}" type="pres">
      <dgm:prSet presAssocID="{FDB34ACC-F9CF-4ADE-9971-6885D3B2012D}" presName="LevelOneTextNode" presStyleLbl="node0" presStyleIdx="0" presStyleCnt="1" custFlipVert="0" custScaleX="107379" custScaleY="210905" custLinFactNeighborX="5156" custLinFactNeighborY="2947">
        <dgm:presLayoutVars>
          <dgm:chPref val="3"/>
        </dgm:presLayoutVars>
      </dgm:prSet>
      <dgm:spPr/>
    </dgm:pt>
    <dgm:pt modelId="{B2F0DB1E-33EB-4141-A777-13AE9333BB8E}" type="pres">
      <dgm:prSet presAssocID="{FDB34ACC-F9CF-4ADE-9971-6885D3B2012D}" presName="level2hierChild" presStyleCnt="0"/>
      <dgm:spPr/>
    </dgm:pt>
    <dgm:pt modelId="{696F99AE-AAA6-4ED2-8C57-D4AF73578617}" type="pres">
      <dgm:prSet presAssocID="{A36DCE52-38EB-4F2E-99FB-591D970D77F5}" presName="conn2-1" presStyleLbl="parChTrans1D2" presStyleIdx="0" presStyleCnt="5"/>
      <dgm:spPr/>
    </dgm:pt>
    <dgm:pt modelId="{6A6F57C7-DF7D-41F8-A328-002ED751C846}" type="pres">
      <dgm:prSet presAssocID="{A36DCE52-38EB-4F2E-99FB-591D970D77F5}" presName="connTx" presStyleLbl="parChTrans1D2" presStyleIdx="0" presStyleCnt="5"/>
      <dgm:spPr/>
    </dgm:pt>
    <dgm:pt modelId="{118D7D32-2ACB-4674-B23D-838314F58CD1}" type="pres">
      <dgm:prSet presAssocID="{B18AC7E1-E7FD-4E3E-9C4F-024FCCC9646D}" presName="root2" presStyleCnt="0"/>
      <dgm:spPr/>
    </dgm:pt>
    <dgm:pt modelId="{C99918F3-AF7D-4549-A0D7-16D194EB8C75}" type="pres">
      <dgm:prSet presAssocID="{B18AC7E1-E7FD-4E3E-9C4F-024FCCC9646D}" presName="LevelTwoTextNode" presStyleLbl="node2" presStyleIdx="0" presStyleCnt="5">
        <dgm:presLayoutVars>
          <dgm:chPref val="3"/>
        </dgm:presLayoutVars>
      </dgm:prSet>
      <dgm:spPr/>
    </dgm:pt>
    <dgm:pt modelId="{D06E285C-68F6-492D-A5E9-4AD72756F6C7}" type="pres">
      <dgm:prSet presAssocID="{B18AC7E1-E7FD-4E3E-9C4F-024FCCC9646D}" presName="level3hierChild" presStyleCnt="0"/>
      <dgm:spPr/>
    </dgm:pt>
    <dgm:pt modelId="{595120F4-D32D-4DA8-8725-6AA8A6A9D42B}" type="pres">
      <dgm:prSet presAssocID="{6E3E1B02-20A3-47E8-B9F0-23CDE12D6291}" presName="conn2-1" presStyleLbl="parChTrans1D2" presStyleIdx="1" presStyleCnt="5"/>
      <dgm:spPr/>
    </dgm:pt>
    <dgm:pt modelId="{3D2FAD8F-AD39-4DD0-847F-037AEE173CA3}" type="pres">
      <dgm:prSet presAssocID="{6E3E1B02-20A3-47E8-B9F0-23CDE12D6291}" presName="connTx" presStyleLbl="parChTrans1D2" presStyleIdx="1" presStyleCnt="5"/>
      <dgm:spPr/>
    </dgm:pt>
    <dgm:pt modelId="{C785B21F-5FB6-4F0B-845A-61DE1C8CD2C1}" type="pres">
      <dgm:prSet presAssocID="{6301A986-A6A5-41E5-8574-A38EB9F9101A}" presName="root2" presStyleCnt="0"/>
      <dgm:spPr/>
    </dgm:pt>
    <dgm:pt modelId="{D43296AD-0B58-4C79-B901-8CD04F6F9910}" type="pres">
      <dgm:prSet presAssocID="{6301A986-A6A5-41E5-8574-A38EB9F9101A}" presName="LevelTwoTextNode" presStyleLbl="node2" presStyleIdx="1" presStyleCnt="5" custLinFactY="613" custLinFactNeighborX="579" custLinFactNeighborY="100000">
        <dgm:presLayoutVars>
          <dgm:chPref val="3"/>
        </dgm:presLayoutVars>
      </dgm:prSet>
      <dgm:spPr/>
    </dgm:pt>
    <dgm:pt modelId="{EBC09869-FF77-4F20-8C1B-BB4400EE5A79}" type="pres">
      <dgm:prSet presAssocID="{6301A986-A6A5-41E5-8574-A38EB9F9101A}" presName="level3hierChild" presStyleCnt="0"/>
      <dgm:spPr/>
    </dgm:pt>
    <dgm:pt modelId="{87CA8052-6399-40EB-8901-5D5ABAACFB6F}" type="pres">
      <dgm:prSet presAssocID="{C7A23FD0-BBE8-4BA2-A3D4-34A135BD8E16}" presName="conn2-1" presStyleLbl="parChTrans1D2" presStyleIdx="2" presStyleCnt="5"/>
      <dgm:spPr/>
    </dgm:pt>
    <dgm:pt modelId="{8BCA7551-F695-42F0-AA63-1DDD8489A47B}" type="pres">
      <dgm:prSet presAssocID="{C7A23FD0-BBE8-4BA2-A3D4-34A135BD8E16}" presName="connTx" presStyleLbl="parChTrans1D2" presStyleIdx="2" presStyleCnt="5"/>
      <dgm:spPr/>
    </dgm:pt>
    <dgm:pt modelId="{63866BBD-2695-4ABA-B566-4DA80DA60F14}" type="pres">
      <dgm:prSet presAssocID="{5CD16646-E56B-4641-A922-5028EE1498AB}" presName="root2" presStyleCnt="0"/>
      <dgm:spPr/>
    </dgm:pt>
    <dgm:pt modelId="{76912FD0-81D7-4125-9647-AEB2A1DBD31C}" type="pres">
      <dgm:prSet presAssocID="{5CD16646-E56B-4641-A922-5028EE1498AB}" presName="LevelTwoTextNode" presStyleLbl="node2" presStyleIdx="2" presStyleCnt="5" custLinFactY="-24438" custLinFactNeighborY="-100000">
        <dgm:presLayoutVars>
          <dgm:chPref val="3"/>
        </dgm:presLayoutVars>
      </dgm:prSet>
      <dgm:spPr/>
    </dgm:pt>
    <dgm:pt modelId="{6D0AA553-C800-45FB-B346-EADAAA9EEF55}" type="pres">
      <dgm:prSet presAssocID="{5CD16646-E56B-4641-A922-5028EE1498AB}" presName="level3hierChild" presStyleCnt="0"/>
      <dgm:spPr/>
    </dgm:pt>
    <dgm:pt modelId="{B522E592-9F4F-4EC5-85B3-B1AA956810F3}" type="pres">
      <dgm:prSet presAssocID="{0CFCAFE2-D8DE-4DE3-877C-F460FB6FEBE3}" presName="conn2-1" presStyleLbl="parChTrans1D2" presStyleIdx="3" presStyleCnt="5"/>
      <dgm:spPr/>
    </dgm:pt>
    <dgm:pt modelId="{C43D2E28-B407-4F62-AD91-9DDEE140A6FC}" type="pres">
      <dgm:prSet presAssocID="{0CFCAFE2-D8DE-4DE3-877C-F460FB6FEBE3}" presName="connTx" presStyleLbl="parChTrans1D2" presStyleIdx="3" presStyleCnt="5"/>
      <dgm:spPr/>
    </dgm:pt>
    <dgm:pt modelId="{26C45FC5-EB0B-4655-BFEB-A839987C29C1}" type="pres">
      <dgm:prSet presAssocID="{81E2A161-0C80-4D76-B24C-A7B2A48C7AB4}" presName="root2" presStyleCnt="0"/>
      <dgm:spPr/>
    </dgm:pt>
    <dgm:pt modelId="{595CD19F-8178-4729-B1A7-23A03379922C}" type="pres">
      <dgm:prSet presAssocID="{81E2A161-0C80-4D76-B24C-A7B2A48C7AB4}" presName="LevelTwoTextNode" presStyleLbl="node2" presStyleIdx="3" presStyleCnt="5" custLinFactY="3399" custLinFactNeighborX="2068" custLinFactNeighborY="100000">
        <dgm:presLayoutVars>
          <dgm:chPref val="3"/>
        </dgm:presLayoutVars>
      </dgm:prSet>
      <dgm:spPr/>
    </dgm:pt>
    <dgm:pt modelId="{F6D7A760-3377-4A91-94AB-CDBC93D04F01}" type="pres">
      <dgm:prSet presAssocID="{81E2A161-0C80-4D76-B24C-A7B2A48C7AB4}" presName="level3hierChild" presStyleCnt="0"/>
      <dgm:spPr/>
    </dgm:pt>
    <dgm:pt modelId="{B87ED6FF-7F65-4529-8231-1C8F181D30CA}" type="pres">
      <dgm:prSet presAssocID="{A42CE780-9A23-49E9-B7AF-182364E2EB4E}" presName="conn2-1" presStyleLbl="parChTrans1D2" presStyleIdx="4" presStyleCnt="5"/>
      <dgm:spPr/>
    </dgm:pt>
    <dgm:pt modelId="{EBBD40B0-635A-4058-B864-09F9F0A7E35F}" type="pres">
      <dgm:prSet presAssocID="{A42CE780-9A23-49E9-B7AF-182364E2EB4E}" presName="connTx" presStyleLbl="parChTrans1D2" presStyleIdx="4" presStyleCnt="5"/>
      <dgm:spPr/>
    </dgm:pt>
    <dgm:pt modelId="{BD4FEBC2-97EA-443E-9BFE-BA31240F6598}" type="pres">
      <dgm:prSet presAssocID="{B1948FD4-6608-4B21-8690-C0FB4FF569BC}" presName="root2" presStyleCnt="0"/>
      <dgm:spPr/>
    </dgm:pt>
    <dgm:pt modelId="{58533AB1-6B67-44DC-8D50-11A6F7205D51}" type="pres">
      <dgm:prSet presAssocID="{B1948FD4-6608-4B21-8690-C0FB4FF569BC}" presName="LevelTwoTextNode" presStyleLbl="node2" presStyleIdx="4" presStyleCnt="5" custLinFactY="-19943" custLinFactNeighborY="-100000">
        <dgm:presLayoutVars>
          <dgm:chPref val="3"/>
        </dgm:presLayoutVars>
      </dgm:prSet>
      <dgm:spPr/>
    </dgm:pt>
    <dgm:pt modelId="{342C47B0-FA47-4335-B33C-E1020846EE18}" type="pres">
      <dgm:prSet presAssocID="{B1948FD4-6608-4B21-8690-C0FB4FF569BC}" presName="level3hierChild" presStyleCnt="0"/>
      <dgm:spPr/>
    </dgm:pt>
  </dgm:ptLst>
  <dgm:cxnLst>
    <dgm:cxn modelId="{D0C8C908-6B3A-4105-862D-4B05B673F625}" type="presOf" srcId="{5CD16646-E56B-4641-A922-5028EE1498AB}" destId="{76912FD0-81D7-4125-9647-AEB2A1DBD31C}" srcOrd="0" destOrd="0" presId="urn:microsoft.com/office/officeart/2005/8/layout/hierarchy2"/>
    <dgm:cxn modelId="{6E311111-123E-489A-B9F7-E541CA142365}" type="presOf" srcId="{A42CE780-9A23-49E9-B7AF-182364E2EB4E}" destId="{EBBD40B0-635A-4058-B864-09F9F0A7E35F}" srcOrd="1" destOrd="0" presId="urn:microsoft.com/office/officeart/2005/8/layout/hierarchy2"/>
    <dgm:cxn modelId="{704B5212-E973-4074-B9E3-19588461EBCC}" type="presOf" srcId="{C7A23FD0-BBE8-4BA2-A3D4-34A135BD8E16}" destId="{87CA8052-6399-40EB-8901-5D5ABAACFB6F}" srcOrd="0" destOrd="0" presId="urn:microsoft.com/office/officeart/2005/8/layout/hierarchy2"/>
    <dgm:cxn modelId="{A39BEF16-3F5C-462B-9FDC-4AD14FA10E86}" type="presOf" srcId="{6301A986-A6A5-41E5-8574-A38EB9F9101A}" destId="{D43296AD-0B58-4C79-B901-8CD04F6F9910}" srcOrd="0" destOrd="0" presId="urn:microsoft.com/office/officeart/2005/8/layout/hierarchy2"/>
    <dgm:cxn modelId="{76F1261E-5534-4DBF-AE37-47E680AE083F}" srcId="{FDB34ACC-F9CF-4ADE-9971-6885D3B2012D}" destId="{81E2A161-0C80-4D76-B24C-A7B2A48C7AB4}" srcOrd="3" destOrd="0" parTransId="{0CFCAFE2-D8DE-4DE3-877C-F460FB6FEBE3}" sibTransId="{C74CD0B1-9F36-458A-AAC6-65380B66CCE3}"/>
    <dgm:cxn modelId="{BD7A9321-F5A5-4F3C-BEC7-9FCFAEB0DF60}" type="presOf" srcId="{FDB34ACC-F9CF-4ADE-9971-6885D3B2012D}" destId="{37BEF2C7-5623-4539-A4E9-6E40A57B443A}" srcOrd="0" destOrd="0" presId="urn:microsoft.com/office/officeart/2005/8/layout/hierarchy2"/>
    <dgm:cxn modelId="{0C02E635-95C8-4D45-8481-F115B75FBB55}" type="presOf" srcId="{A42CE780-9A23-49E9-B7AF-182364E2EB4E}" destId="{B87ED6FF-7F65-4529-8231-1C8F181D30CA}" srcOrd="0" destOrd="0" presId="urn:microsoft.com/office/officeart/2005/8/layout/hierarchy2"/>
    <dgm:cxn modelId="{CB338964-481B-4082-87E5-630208C39D88}" type="presOf" srcId="{0CFCAFE2-D8DE-4DE3-877C-F460FB6FEBE3}" destId="{B522E592-9F4F-4EC5-85B3-B1AA956810F3}" srcOrd="0" destOrd="0" presId="urn:microsoft.com/office/officeart/2005/8/layout/hierarchy2"/>
    <dgm:cxn modelId="{532B0047-DDF1-4865-A423-AC4D0C40F28C}" srcId="{FDB34ACC-F9CF-4ADE-9971-6885D3B2012D}" destId="{5CD16646-E56B-4641-A922-5028EE1498AB}" srcOrd="2" destOrd="0" parTransId="{C7A23FD0-BBE8-4BA2-A3D4-34A135BD8E16}" sibTransId="{DD7E68F6-86EB-4D9A-9A46-506BA76809D3}"/>
    <dgm:cxn modelId="{B4E3D070-4E53-4209-A475-47D2F9F67BE3}" srcId="{64084D46-5ADF-4E09-A1D8-95030BFE2923}" destId="{FDB34ACC-F9CF-4ADE-9971-6885D3B2012D}" srcOrd="0" destOrd="0" parTransId="{D414D0B2-CA52-4D2C-B27C-75605736CC2B}" sibTransId="{05A03A2A-5FCF-4516-AF93-96B7803879E6}"/>
    <dgm:cxn modelId="{0A0EF676-5720-4916-B009-FF40703137FC}" type="presOf" srcId="{0CFCAFE2-D8DE-4DE3-877C-F460FB6FEBE3}" destId="{C43D2E28-B407-4F62-AD91-9DDEE140A6FC}" srcOrd="1" destOrd="0" presId="urn:microsoft.com/office/officeart/2005/8/layout/hierarchy2"/>
    <dgm:cxn modelId="{35443D8F-031A-4B08-8207-4EB8BBB21B98}" type="presOf" srcId="{B1948FD4-6608-4B21-8690-C0FB4FF569BC}" destId="{58533AB1-6B67-44DC-8D50-11A6F7205D51}" srcOrd="0" destOrd="0" presId="urn:microsoft.com/office/officeart/2005/8/layout/hierarchy2"/>
    <dgm:cxn modelId="{661A3D91-86EF-4B4C-A9C6-E89CDE132B3D}" srcId="{FDB34ACC-F9CF-4ADE-9971-6885D3B2012D}" destId="{6301A986-A6A5-41E5-8574-A38EB9F9101A}" srcOrd="1" destOrd="0" parTransId="{6E3E1B02-20A3-47E8-B9F0-23CDE12D6291}" sibTransId="{837504FA-2ECE-4206-8C28-BED2A98ED17C}"/>
    <dgm:cxn modelId="{2FFF9D92-9210-4E1F-8015-852EB948F308}" type="presOf" srcId="{64084D46-5ADF-4E09-A1D8-95030BFE2923}" destId="{7A4C1BEF-3240-4271-9391-D78F64B383AF}" srcOrd="0" destOrd="0" presId="urn:microsoft.com/office/officeart/2005/8/layout/hierarchy2"/>
    <dgm:cxn modelId="{FB10DCA2-BC28-40C2-AFE6-E38842AE5A44}" type="presOf" srcId="{A36DCE52-38EB-4F2E-99FB-591D970D77F5}" destId="{6A6F57C7-DF7D-41F8-A328-002ED751C846}" srcOrd="1" destOrd="0" presId="urn:microsoft.com/office/officeart/2005/8/layout/hierarchy2"/>
    <dgm:cxn modelId="{5AEDBEBC-5E17-45E6-8C2C-63E49F8C23FD}" type="presOf" srcId="{81E2A161-0C80-4D76-B24C-A7B2A48C7AB4}" destId="{595CD19F-8178-4729-B1A7-23A03379922C}" srcOrd="0" destOrd="0" presId="urn:microsoft.com/office/officeart/2005/8/layout/hierarchy2"/>
    <dgm:cxn modelId="{13B865D2-F355-4CF4-87FE-322B7813A3AC}" srcId="{FDB34ACC-F9CF-4ADE-9971-6885D3B2012D}" destId="{B1948FD4-6608-4B21-8690-C0FB4FF569BC}" srcOrd="4" destOrd="0" parTransId="{A42CE780-9A23-49E9-B7AF-182364E2EB4E}" sibTransId="{A92B4595-AB14-4549-9254-A29F22AFDC5B}"/>
    <dgm:cxn modelId="{F0A590D5-1241-4031-8A89-7BF8B230A168}" type="presOf" srcId="{6E3E1B02-20A3-47E8-B9F0-23CDE12D6291}" destId="{3D2FAD8F-AD39-4DD0-847F-037AEE173CA3}" srcOrd="1" destOrd="0" presId="urn:microsoft.com/office/officeart/2005/8/layout/hierarchy2"/>
    <dgm:cxn modelId="{35751AF8-2115-43B5-9C9D-D0EE6D5050E0}" type="presOf" srcId="{6E3E1B02-20A3-47E8-B9F0-23CDE12D6291}" destId="{595120F4-D32D-4DA8-8725-6AA8A6A9D42B}" srcOrd="0" destOrd="0" presId="urn:microsoft.com/office/officeart/2005/8/layout/hierarchy2"/>
    <dgm:cxn modelId="{B08621F8-2D4C-49EB-8FF7-87B29774F4FB}" type="presOf" srcId="{C7A23FD0-BBE8-4BA2-A3D4-34A135BD8E16}" destId="{8BCA7551-F695-42F0-AA63-1DDD8489A47B}" srcOrd="1" destOrd="0" presId="urn:microsoft.com/office/officeart/2005/8/layout/hierarchy2"/>
    <dgm:cxn modelId="{F8FAC4FC-37A8-473E-A62E-6FA29C659A9B}" srcId="{FDB34ACC-F9CF-4ADE-9971-6885D3B2012D}" destId="{B18AC7E1-E7FD-4E3E-9C4F-024FCCC9646D}" srcOrd="0" destOrd="0" parTransId="{A36DCE52-38EB-4F2E-99FB-591D970D77F5}" sibTransId="{B66DD2AD-AFC7-4398-9056-254D6C460935}"/>
    <dgm:cxn modelId="{FD495FFD-0FF3-4ECF-B476-AB0B7CF3700C}" type="presOf" srcId="{A36DCE52-38EB-4F2E-99FB-591D970D77F5}" destId="{696F99AE-AAA6-4ED2-8C57-D4AF73578617}" srcOrd="0" destOrd="0" presId="urn:microsoft.com/office/officeart/2005/8/layout/hierarchy2"/>
    <dgm:cxn modelId="{FB9687FF-BA15-4A79-ADDB-4860E4C83FBA}" type="presOf" srcId="{B18AC7E1-E7FD-4E3E-9C4F-024FCCC9646D}" destId="{C99918F3-AF7D-4549-A0D7-16D194EB8C75}" srcOrd="0" destOrd="0" presId="urn:microsoft.com/office/officeart/2005/8/layout/hierarchy2"/>
    <dgm:cxn modelId="{17869E6D-D0A5-43C7-9310-F6EB7024CAE6}" type="presParOf" srcId="{7A4C1BEF-3240-4271-9391-D78F64B383AF}" destId="{9CDD8767-A0A1-4FDA-B82C-886AAE85B851}" srcOrd="0" destOrd="0" presId="urn:microsoft.com/office/officeart/2005/8/layout/hierarchy2"/>
    <dgm:cxn modelId="{85B4BE1A-4962-4B65-A6A9-3079B4C53912}" type="presParOf" srcId="{9CDD8767-A0A1-4FDA-B82C-886AAE85B851}" destId="{37BEF2C7-5623-4539-A4E9-6E40A57B443A}" srcOrd="0" destOrd="0" presId="urn:microsoft.com/office/officeart/2005/8/layout/hierarchy2"/>
    <dgm:cxn modelId="{E1D5C9B9-559E-4F3D-9069-C6C6236AAF7A}" type="presParOf" srcId="{9CDD8767-A0A1-4FDA-B82C-886AAE85B851}" destId="{B2F0DB1E-33EB-4141-A777-13AE9333BB8E}" srcOrd="1" destOrd="0" presId="urn:microsoft.com/office/officeart/2005/8/layout/hierarchy2"/>
    <dgm:cxn modelId="{4080D8D8-C641-447A-9D04-6EB1A2E76260}" type="presParOf" srcId="{B2F0DB1E-33EB-4141-A777-13AE9333BB8E}" destId="{696F99AE-AAA6-4ED2-8C57-D4AF73578617}" srcOrd="0" destOrd="0" presId="urn:microsoft.com/office/officeart/2005/8/layout/hierarchy2"/>
    <dgm:cxn modelId="{755590A1-330D-43BF-893C-AAB5E17BF6B2}" type="presParOf" srcId="{696F99AE-AAA6-4ED2-8C57-D4AF73578617}" destId="{6A6F57C7-DF7D-41F8-A328-002ED751C846}" srcOrd="0" destOrd="0" presId="urn:microsoft.com/office/officeart/2005/8/layout/hierarchy2"/>
    <dgm:cxn modelId="{EF795FD6-3458-4C28-8338-1CDDEC826650}" type="presParOf" srcId="{B2F0DB1E-33EB-4141-A777-13AE9333BB8E}" destId="{118D7D32-2ACB-4674-B23D-838314F58CD1}" srcOrd="1" destOrd="0" presId="urn:microsoft.com/office/officeart/2005/8/layout/hierarchy2"/>
    <dgm:cxn modelId="{F4AD9365-0EF1-41BC-AA56-FC6EC556648F}" type="presParOf" srcId="{118D7D32-2ACB-4674-B23D-838314F58CD1}" destId="{C99918F3-AF7D-4549-A0D7-16D194EB8C75}" srcOrd="0" destOrd="0" presId="urn:microsoft.com/office/officeart/2005/8/layout/hierarchy2"/>
    <dgm:cxn modelId="{1FD6D9FD-9891-46D7-8E04-739BC4548D24}" type="presParOf" srcId="{118D7D32-2ACB-4674-B23D-838314F58CD1}" destId="{D06E285C-68F6-492D-A5E9-4AD72756F6C7}" srcOrd="1" destOrd="0" presId="urn:microsoft.com/office/officeart/2005/8/layout/hierarchy2"/>
    <dgm:cxn modelId="{5D8E3A37-5BDA-43B0-9E59-CCAB4E47BD62}" type="presParOf" srcId="{B2F0DB1E-33EB-4141-A777-13AE9333BB8E}" destId="{595120F4-D32D-4DA8-8725-6AA8A6A9D42B}" srcOrd="2" destOrd="0" presId="urn:microsoft.com/office/officeart/2005/8/layout/hierarchy2"/>
    <dgm:cxn modelId="{55F6737E-A515-49A3-9EEE-02FE2ECC81D5}" type="presParOf" srcId="{595120F4-D32D-4DA8-8725-6AA8A6A9D42B}" destId="{3D2FAD8F-AD39-4DD0-847F-037AEE173CA3}" srcOrd="0" destOrd="0" presId="urn:microsoft.com/office/officeart/2005/8/layout/hierarchy2"/>
    <dgm:cxn modelId="{909E2A49-8619-4933-AF58-52B8F7DC9D46}" type="presParOf" srcId="{B2F0DB1E-33EB-4141-A777-13AE9333BB8E}" destId="{C785B21F-5FB6-4F0B-845A-61DE1C8CD2C1}" srcOrd="3" destOrd="0" presId="urn:microsoft.com/office/officeart/2005/8/layout/hierarchy2"/>
    <dgm:cxn modelId="{B2652DC2-53B1-462C-BE27-2686A7903588}" type="presParOf" srcId="{C785B21F-5FB6-4F0B-845A-61DE1C8CD2C1}" destId="{D43296AD-0B58-4C79-B901-8CD04F6F9910}" srcOrd="0" destOrd="0" presId="urn:microsoft.com/office/officeart/2005/8/layout/hierarchy2"/>
    <dgm:cxn modelId="{0C47208F-FD5E-40C4-8B81-A8E570FC621D}" type="presParOf" srcId="{C785B21F-5FB6-4F0B-845A-61DE1C8CD2C1}" destId="{EBC09869-FF77-4F20-8C1B-BB4400EE5A79}" srcOrd="1" destOrd="0" presId="urn:microsoft.com/office/officeart/2005/8/layout/hierarchy2"/>
    <dgm:cxn modelId="{0BFC2156-3E21-484F-97FD-ABC72CFC5FF2}" type="presParOf" srcId="{B2F0DB1E-33EB-4141-A777-13AE9333BB8E}" destId="{87CA8052-6399-40EB-8901-5D5ABAACFB6F}" srcOrd="4" destOrd="0" presId="urn:microsoft.com/office/officeart/2005/8/layout/hierarchy2"/>
    <dgm:cxn modelId="{BA3FE756-5E6B-4C81-A4C8-865FEB931891}" type="presParOf" srcId="{87CA8052-6399-40EB-8901-5D5ABAACFB6F}" destId="{8BCA7551-F695-42F0-AA63-1DDD8489A47B}" srcOrd="0" destOrd="0" presId="urn:microsoft.com/office/officeart/2005/8/layout/hierarchy2"/>
    <dgm:cxn modelId="{1011ED04-CAFB-4689-8EFF-FBE584A64B4D}" type="presParOf" srcId="{B2F0DB1E-33EB-4141-A777-13AE9333BB8E}" destId="{63866BBD-2695-4ABA-B566-4DA80DA60F14}" srcOrd="5" destOrd="0" presId="urn:microsoft.com/office/officeart/2005/8/layout/hierarchy2"/>
    <dgm:cxn modelId="{0B373C1C-D037-4365-A4D2-52985A3B8A46}" type="presParOf" srcId="{63866BBD-2695-4ABA-B566-4DA80DA60F14}" destId="{76912FD0-81D7-4125-9647-AEB2A1DBD31C}" srcOrd="0" destOrd="0" presId="urn:microsoft.com/office/officeart/2005/8/layout/hierarchy2"/>
    <dgm:cxn modelId="{F01E421E-9FAB-4A65-91E0-3B4161F5F1D0}" type="presParOf" srcId="{63866BBD-2695-4ABA-B566-4DA80DA60F14}" destId="{6D0AA553-C800-45FB-B346-EADAAA9EEF55}" srcOrd="1" destOrd="0" presId="urn:microsoft.com/office/officeart/2005/8/layout/hierarchy2"/>
    <dgm:cxn modelId="{37E624BA-4757-4811-987E-B35809E235D6}" type="presParOf" srcId="{B2F0DB1E-33EB-4141-A777-13AE9333BB8E}" destId="{B522E592-9F4F-4EC5-85B3-B1AA956810F3}" srcOrd="6" destOrd="0" presId="urn:microsoft.com/office/officeart/2005/8/layout/hierarchy2"/>
    <dgm:cxn modelId="{0D854DA9-044B-4DAF-8A8C-AABF2FF94107}" type="presParOf" srcId="{B522E592-9F4F-4EC5-85B3-B1AA956810F3}" destId="{C43D2E28-B407-4F62-AD91-9DDEE140A6FC}" srcOrd="0" destOrd="0" presId="urn:microsoft.com/office/officeart/2005/8/layout/hierarchy2"/>
    <dgm:cxn modelId="{53734FD0-A406-4C9E-8FBE-6C32D88271B1}" type="presParOf" srcId="{B2F0DB1E-33EB-4141-A777-13AE9333BB8E}" destId="{26C45FC5-EB0B-4655-BFEB-A839987C29C1}" srcOrd="7" destOrd="0" presId="urn:microsoft.com/office/officeart/2005/8/layout/hierarchy2"/>
    <dgm:cxn modelId="{81DD220C-8600-410F-83D8-BC8412E27969}" type="presParOf" srcId="{26C45FC5-EB0B-4655-BFEB-A839987C29C1}" destId="{595CD19F-8178-4729-B1A7-23A03379922C}" srcOrd="0" destOrd="0" presId="urn:microsoft.com/office/officeart/2005/8/layout/hierarchy2"/>
    <dgm:cxn modelId="{8DC9734C-7373-4C7E-90DE-303F7ADD4710}" type="presParOf" srcId="{26C45FC5-EB0B-4655-BFEB-A839987C29C1}" destId="{F6D7A760-3377-4A91-94AB-CDBC93D04F01}" srcOrd="1" destOrd="0" presId="urn:microsoft.com/office/officeart/2005/8/layout/hierarchy2"/>
    <dgm:cxn modelId="{9C3671C6-33BA-4DE9-8487-91A57CAC17CC}" type="presParOf" srcId="{B2F0DB1E-33EB-4141-A777-13AE9333BB8E}" destId="{B87ED6FF-7F65-4529-8231-1C8F181D30CA}" srcOrd="8" destOrd="0" presId="urn:microsoft.com/office/officeart/2005/8/layout/hierarchy2"/>
    <dgm:cxn modelId="{93E6774E-B8A4-4479-BA00-8B02757303A3}" type="presParOf" srcId="{B87ED6FF-7F65-4529-8231-1C8F181D30CA}" destId="{EBBD40B0-635A-4058-B864-09F9F0A7E35F}" srcOrd="0" destOrd="0" presId="urn:microsoft.com/office/officeart/2005/8/layout/hierarchy2"/>
    <dgm:cxn modelId="{946843C2-AA5D-4C64-B1EF-1A756DB90492}" type="presParOf" srcId="{B2F0DB1E-33EB-4141-A777-13AE9333BB8E}" destId="{BD4FEBC2-97EA-443E-9BFE-BA31240F6598}" srcOrd="9" destOrd="0" presId="urn:microsoft.com/office/officeart/2005/8/layout/hierarchy2"/>
    <dgm:cxn modelId="{156C52AD-64C4-46C7-A486-4C3975A1A9CB}" type="presParOf" srcId="{BD4FEBC2-97EA-443E-9BFE-BA31240F6598}" destId="{58533AB1-6B67-44DC-8D50-11A6F7205D51}" srcOrd="0" destOrd="0" presId="urn:microsoft.com/office/officeart/2005/8/layout/hierarchy2"/>
    <dgm:cxn modelId="{8DFB9F3E-E01F-48BF-955C-9AB65E879A5A}" type="presParOf" srcId="{BD4FEBC2-97EA-443E-9BFE-BA31240F6598}" destId="{342C47B0-FA47-4335-B33C-E1020846EE1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4084D46-5ADF-4E09-A1D8-95030BFE292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B34ACC-F9CF-4ADE-9971-6885D3B2012D}">
      <dgm:prSet phldrT="[Text]" custT="1"/>
      <dgm:spPr/>
      <dgm:t>
        <a:bodyPr/>
        <a:lstStyle/>
        <a:p>
          <a:r>
            <a:rPr lang="en-US" sz="2800" dirty="0"/>
            <a:t>Full Volume</a:t>
          </a:r>
          <a:endParaRPr lang="en-US" sz="1600" dirty="0"/>
        </a:p>
      </dgm:t>
    </dgm:pt>
    <dgm:pt modelId="{D414D0B2-CA52-4D2C-B27C-75605736CC2B}" type="parTrans" cxnId="{B4E3D070-4E53-4209-A475-47D2F9F67BE3}">
      <dgm:prSet/>
      <dgm:spPr/>
      <dgm:t>
        <a:bodyPr/>
        <a:lstStyle/>
        <a:p>
          <a:endParaRPr lang="en-US"/>
        </a:p>
      </dgm:t>
    </dgm:pt>
    <dgm:pt modelId="{05A03A2A-5FCF-4516-AF93-96B7803879E6}" type="sibTrans" cxnId="{B4E3D070-4E53-4209-A475-47D2F9F67BE3}">
      <dgm:prSet/>
      <dgm:spPr/>
      <dgm:t>
        <a:bodyPr/>
        <a:lstStyle/>
        <a:p>
          <a:endParaRPr lang="en-US"/>
        </a:p>
      </dgm:t>
    </dgm:pt>
    <dgm:pt modelId="{B18AC7E1-E7FD-4E3E-9C4F-024FCCC9646D}">
      <dgm:prSet phldrT="[Text]"/>
      <dgm:spPr/>
      <dgm:t>
        <a:bodyPr/>
        <a:lstStyle/>
        <a:p>
          <a:r>
            <a:rPr lang="en-US" dirty="0"/>
            <a:t>Front matter (Preface and Foreword)</a:t>
          </a:r>
        </a:p>
      </dgm:t>
    </dgm:pt>
    <dgm:pt modelId="{A36DCE52-38EB-4F2E-99FB-591D970D77F5}" type="parTrans" cxnId="{F8FAC4FC-37A8-473E-A62E-6FA29C659A9B}">
      <dgm:prSet/>
      <dgm:spPr/>
      <dgm:t>
        <a:bodyPr/>
        <a:lstStyle/>
        <a:p>
          <a:endParaRPr lang="en-US"/>
        </a:p>
      </dgm:t>
    </dgm:pt>
    <dgm:pt modelId="{B66DD2AD-AFC7-4398-9056-254D6C460935}" type="sibTrans" cxnId="{F8FAC4FC-37A8-473E-A62E-6FA29C659A9B}">
      <dgm:prSet/>
      <dgm:spPr/>
      <dgm:t>
        <a:bodyPr/>
        <a:lstStyle/>
        <a:p>
          <a:endParaRPr lang="en-US"/>
        </a:p>
      </dgm:t>
    </dgm:pt>
    <dgm:pt modelId="{6301A986-A6A5-41E5-8574-A38EB9F9101A}">
      <dgm:prSet phldrT="[Text]"/>
      <dgm:spPr/>
      <dgm:t>
        <a:bodyPr/>
        <a:lstStyle/>
        <a:p>
          <a:r>
            <a:rPr lang="en-US" dirty="0"/>
            <a:t>SPM</a:t>
          </a:r>
        </a:p>
      </dgm:t>
    </dgm:pt>
    <dgm:pt modelId="{6E3E1B02-20A3-47E8-B9F0-23CDE12D6291}" type="parTrans" cxnId="{661A3D91-86EF-4B4C-A9C6-E89CDE132B3D}">
      <dgm:prSet/>
      <dgm:spPr/>
      <dgm:t>
        <a:bodyPr/>
        <a:lstStyle/>
        <a:p>
          <a:endParaRPr lang="en-US"/>
        </a:p>
      </dgm:t>
    </dgm:pt>
    <dgm:pt modelId="{837504FA-2ECE-4206-8C28-BED2A98ED17C}" type="sibTrans" cxnId="{661A3D91-86EF-4B4C-A9C6-E89CDE132B3D}">
      <dgm:prSet/>
      <dgm:spPr/>
      <dgm:t>
        <a:bodyPr/>
        <a:lstStyle/>
        <a:p>
          <a:endParaRPr lang="en-US"/>
        </a:p>
      </dgm:t>
    </dgm:pt>
    <dgm:pt modelId="{81E2A161-0C80-4D76-B24C-A7B2A48C7AB4}">
      <dgm:prSet phldrT="[Text]"/>
      <dgm:spPr/>
      <dgm:t>
        <a:bodyPr/>
        <a:lstStyle/>
        <a:p>
          <a:r>
            <a:rPr lang="en-US" dirty="0"/>
            <a:t>Sections</a:t>
          </a:r>
        </a:p>
      </dgm:t>
    </dgm:pt>
    <dgm:pt modelId="{0CFCAFE2-D8DE-4DE3-877C-F460FB6FEBE3}" type="parTrans" cxnId="{76F1261E-5534-4DBF-AE37-47E680AE083F}">
      <dgm:prSet/>
      <dgm:spPr/>
      <dgm:t>
        <a:bodyPr/>
        <a:lstStyle/>
        <a:p>
          <a:endParaRPr lang="en-US"/>
        </a:p>
      </dgm:t>
    </dgm:pt>
    <dgm:pt modelId="{C74CD0B1-9F36-458A-AAC6-65380B66CCE3}" type="sibTrans" cxnId="{76F1261E-5534-4DBF-AE37-47E680AE083F}">
      <dgm:prSet/>
      <dgm:spPr/>
      <dgm:t>
        <a:bodyPr/>
        <a:lstStyle/>
        <a:p>
          <a:endParaRPr lang="en-US"/>
        </a:p>
      </dgm:t>
    </dgm:pt>
    <dgm:pt modelId="{5E0B5D19-5A2F-4D12-B348-6495EC95A2F0}">
      <dgm:prSet phldrT="[Text]"/>
      <dgm:spPr/>
      <dgm:t>
        <a:bodyPr/>
        <a:lstStyle/>
        <a:p>
          <a:r>
            <a:rPr lang="en-US" dirty="0"/>
            <a:t>Annexes  (Glossary)</a:t>
          </a:r>
        </a:p>
      </dgm:t>
    </dgm:pt>
    <dgm:pt modelId="{208C1396-BD03-4B71-A417-AD16ABBBC283}" type="parTrans" cxnId="{EE3B7CA7-DB24-45C5-8B33-D10D39AD302A}">
      <dgm:prSet/>
      <dgm:spPr/>
      <dgm:t>
        <a:bodyPr/>
        <a:lstStyle/>
        <a:p>
          <a:endParaRPr lang="en-US"/>
        </a:p>
      </dgm:t>
    </dgm:pt>
    <dgm:pt modelId="{3E1D04C6-3E9C-492A-B84A-D09B1F5033E7}" type="sibTrans" cxnId="{EE3B7CA7-DB24-45C5-8B33-D10D39AD302A}">
      <dgm:prSet/>
      <dgm:spPr/>
      <dgm:t>
        <a:bodyPr/>
        <a:lstStyle/>
        <a:p>
          <a:endParaRPr lang="en-US"/>
        </a:p>
      </dgm:t>
    </dgm:pt>
    <dgm:pt modelId="{842056FB-D804-4CF2-9ABB-6A4534B0D67F}">
      <dgm:prSet phldrT="[Text]"/>
      <dgm:spPr/>
      <dgm:t>
        <a:bodyPr/>
        <a:lstStyle/>
        <a:p>
          <a:r>
            <a:rPr lang="en-US" dirty="0"/>
            <a:t>Section 2</a:t>
          </a:r>
        </a:p>
      </dgm:t>
    </dgm:pt>
    <dgm:pt modelId="{12AF9199-8661-4734-97A4-3B5148CA4B99}" type="parTrans" cxnId="{9E6153AE-81EB-44DF-B38F-8FEBAF3CC3A7}">
      <dgm:prSet/>
      <dgm:spPr/>
      <dgm:t>
        <a:bodyPr/>
        <a:lstStyle/>
        <a:p>
          <a:endParaRPr lang="en-US"/>
        </a:p>
      </dgm:t>
    </dgm:pt>
    <dgm:pt modelId="{AF536041-D244-4A88-A5C1-06A6AB0C6A4C}" type="sibTrans" cxnId="{9E6153AE-81EB-44DF-B38F-8FEBAF3CC3A7}">
      <dgm:prSet/>
      <dgm:spPr/>
      <dgm:t>
        <a:bodyPr/>
        <a:lstStyle/>
        <a:p>
          <a:endParaRPr lang="en-US"/>
        </a:p>
      </dgm:t>
    </dgm:pt>
    <dgm:pt modelId="{7A4C1BEF-3240-4271-9391-D78F64B383AF}" type="pres">
      <dgm:prSet presAssocID="{64084D46-5ADF-4E09-A1D8-95030BFE292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CDD8767-A0A1-4FDA-B82C-886AAE85B851}" type="pres">
      <dgm:prSet presAssocID="{FDB34ACC-F9CF-4ADE-9971-6885D3B2012D}" presName="root1" presStyleCnt="0"/>
      <dgm:spPr/>
    </dgm:pt>
    <dgm:pt modelId="{37BEF2C7-5623-4539-A4E9-6E40A57B443A}" type="pres">
      <dgm:prSet presAssocID="{FDB34ACC-F9CF-4ADE-9971-6885D3B2012D}" presName="LevelOneTextNode" presStyleLbl="node0" presStyleIdx="0" presStyleCnt="1" custFlipVert="0" custScaleX="140803" custScaleY="180562" custLinFactNeighborX="5156" custLinFactNeighborY="2947">
        <dgm:presLayoutVars>
          <dgm:chPref val="3"/>
        </dgm:presLayoutVars>
      </dgm:prSet>
      <dgm:spPr/>
    </dgm:pt>
    <dgm:pt modelId="{B2F0DB1E-33EB-4141-A777-13AE9333BB8E}" type="pres">
      <dgm:prSet presAssocID="{FDB34ACC-F9CF-4ADE-9971-6885D3B2012D}" presName="level2hierChild" presStyleCnt="0"/>
      <dgm:spPr/>
    </dgm:pt>
    <dgm:pt modelId="{696F99AE-AAA6-4ED2-8C57-D4AF73578617}" type="pres">
      <dgm:prSet presAssocID="{A36DCE52-38EB-4F2E-99FB-591D970D77F5}" presName="conn2-1" presStyleLbl="parChTrans1D2" presStyleIdx="0" presStyleCnt="4"/>
      <dgm:spPr/>
    </dgm:pt>
    <dgm:pt modelId="{6A6F57C7-DF7D-41F8-A328-002ED751C846}" type="pres">
      <dgm:prSet presAssocID="{A36DCE52-38EB-4F2E-99FB-591D970D77F5}" presName="connTx" presStyleLbl="parChTrans1D2" presStyleIdx="0" presStyleCnt="4"/>
      <dgm:spPr/>
    </dgm:pt>
    <dgm:pt modelId="{118D7D32-2ACB-4674-B23D-838314F58CD1}" type="pres">
      <dgm:prSet presAssocID="{B18AC7E1-E7FD-4E3E-9C4F-024FCCC9646D}" presName="root2" presStyleCnt="0"/>
      <dgm:spPr/>
    </dgm:pt>
    <dgm:pt modelId="{C99918F3-AF7D-4549-A0D7-16D194EB8C75}" type="pres">
      <dgm:prSet presAssocID="{B18AC7E1-E7FD-4E3E-9C4F-024FCCC9646D}" presName="LevelTwoTextNode" presStyleLbl="node2" presStyleIdx="0" presStyleCnt="4">
        <dgm:presLayoutVars>
          <dgm:chPref val="3"/>
        </dgm:presLayoutVars>
      </dgm:prSet>
      <dgm:spPr/>
    </dgm:pt>
    <dgm:pt modelId="{D06E285C-68F6-492D-A5E9-4AD72756F6C7}" type="pres">
      <dgm:prSet presAssocID="{B18AC7E1-E7FD-4E3E-9C4F-024FCCC9646D}" presName="level3hierChild" presStyleCnt="0"/>
      <dgm:spPr/>
    </dgm:pt>
    <dgm:pt modelId="{595120F4-D32D-4DA8-8725-6AA8A6A9D42B}" type="pres">
      <dgm:prSet presAssocID="{6E3E1B02-20A3-47E8-B9F0-23CDE12D6291}" presName="conn2-1" presStyleLbl="parChTrans1D2" presStyleIdx="1" presStyleCnt="4"/>
      <dgm:spPr/>
    </dgm:pt>
    <dgm:pt modelId="{3D2FAD8F-AD39-4DD0-847F-037AEE173CA3}" type="pres">
      <dgm:prSet presAssocID="{6E3E1B02-20A3-47E8-B9F0-23CDE12D6291}" presName="connTx" presStyleLbl="parChTrans1D2" presStyleIdx="1" presStyleCnt="4"/>
      <dgm:spPr/>
    </dgm:pt>
    <dgm:pt modelId="{C785B21F-5FB6-4F0B-845A-61DE1C8CD2C1}" type="pres">
      <dgm:prSet presAssocID="{6301A986-A6A5-41E5-8574-A38EB9F9101A}" presName="root2" presStyleCnt="0"/>
      <dgm:spPr/>
    </dgm:pt>
    <dgm:pt modelId="{D43296AD-0B58-4C79-B901-8CD04F6F9910}" type="pres">
      <dgm:prSet presAssocID="{6301A986-A6A5-41E5-8574-A38EB9F9101A}" presName="LevelTwoTextNode" presStyleLbl="node2" presStyleIdx="1" presStyleCnt="4" custLinFactNeighborX="-1613" custLinFactNeighborY="5315">
        <dgm:presLayoutVars>
          <dgm:chPref val="3"/>
        </dgm:presLayoutVars>
      </dgm:prSet>
      <dgm:spPr/>
    </dgm:pt>
    <dgm:pt modelId="{EBC09869-FF77-4F20-8C1B-BB4400EE5A79}" type="pres">
      <dgm:prSet presAssocID="{6301A986-A6A5-41E5-8574-A38EB9F9101A}" presName="level3hierChild" presStyleCnt="0"/>
      <dgm:spPr/>
    </dgm:pt>
    <dgm:pt modelId="{B522E592-9F4F-4EC5-85B3-B1AA956810F3}" type="pres">
      <dgm:prSet presAssocID="{0CFCAFE2-D8DE-4DE3-877C-F460FB6FEBE3}" presName="conn2-1" presStyleLbl="parChTrans1D2" presStyleIdx="2" presStyleCnt="4"/>
      <dgm:spPr/>
    </dgm:pt>
    <dgm:pt modelId="{C43D2E28-B407-4F62-AD91-9DDEE140A6FC}" type="pres">
      <dgm:prSet presAssocID="{0CFCAFE2-D8DE-4DE3-877C-F460FB6FEBE3}" presName="connTx" presStyleLbl="parChTrans1D2" presStyleIdx="2" presStyleCnt="4"/>
      <dgm:spPr/>
    </dgm:pt>
    <dgm:pt modelId="{26C45FC5-EB0B-4655-BFEB-A839987C29C1}" type="pres">
      <dgm:prSet presAssocID="{81E2A161-0C80-4D76-B24C-A7B2A48C7AB4}" presName="root2" presStyleCnt="0"/>
      <dgm:spPr/>
    </dgm:pt>
    <dgm:pt modelId="{595CD19F-8178-4729-B1A7-23A03379922C}" type="pres">
      <dgm:prSet presAssocID="{81E2A161-0C80-4D76-B24C-A7B2A48C7AB4}" presName="LevelTwoTextNode" presStyleLbl="node2" presStyleIdx="2" presStyleCnt="4" custLinFactNeighborX="1082" custLinFactNeighborY="12741">
        <dgm:presLayoutVars>
          <dgm:chPref val="3"/>
        </dgm:presLayoutVars>
      </dgm:prSet>
      <dgm:spPr/>
    </dgm:pt>
    <dgm:pt modelId="{F6D7A760-3377-4A91-94AB-CDBC93D04F01}" type="pres">
      <dgm:prSet presAssocID="{81E2A161-0C80-4D76-B24C-A7B2A48C7AB4}" presName="level3hierChild" presStyleCnt="0"/>
      <dgm:spPr/>
    </dgm:pt>
    <dgm:pt modelId="{D9F40A7C-0FFC-4660-ABA2-F6F97104A3DD}" type="pres">
      <dgm:prSet presAssocID="{12AF9199-8661-4734-97A4-3B5148CA4B99}" presName="conn2-1" presStyleLbl="parChTrans1D3" presStyleIdx="0" presStyleCnt="1"/>
      <dgm:spPr/>
    </dgm:pt>
    <dgm:pt modelId="{F96E8F84-3BF1-45B4-9D97-74C91582918D}" type="pres">
      <dgm:prSet presAssocID="{12AF9199-8661-4734-97A4-3B5148CA4B99}" presName="connTx" presStyleLbl="parChTrans1D3" presStyleIdx="0" presStyleCnt="1"/>
      <dgm:spPr/>
    </dgm:pt>
    <dgm:pt modelId="{EB70211D-532B-40E3-BF7D-0648BCB034C0}" type="pres">
      <dgm:prSet presAssocID="{842056FB-D804-4CF2-9ABB-6A4534B0D67F}" presName="root2" presStyleCnt="0"/>
      <dgm:spPr/>
    </dgm:pt>
    <dgm:pt modelId="{B0FEFFE0-80F8-4617-B938-84E5540C6BFF}" type="pres">
      <dgm:prSet presAssocID="{842056FB-D804-4CF2-9ABB-6A4534B0D67F}" presName="LevelTwoTextNode" presStyleLbl="node3" presStyleIdx="0" presStyleCnt="1" custLinFactY="53590" custLinFactNeighborX="-20684" custLinFactNeighborY="100000">
        <dgm:presLayoutVars>
          <dgm:chPref val="3"/>
        </dgm:presLayoutVars>
      </dgm:prSet>
      <dgm:spPr/>
    </dgm:pt>
    <dgm:pt modelId="{7F32A152-5B67-41FF-AE97-4E2B00FE9A78}" type="pres">
      <dgm:prSet presAssocID="{842056FB-D804-4CF2-9ABB-6A4534B0D67F}" presName="level3hierChild" presStyleCnt="0"/>
      <dgm:spPr/>
    </dgm:pt>
    <dgm:pt modelId="{42819F35-8C51-48F5-8BAA-FCDA44058114}" type="pres">
      <dgm:prSet presAssocID="{208C1396-BD03-4B71-A417-AD16ABBBC283}" presName="conn2-1" presStyleLbl="parChTrans1D2" presStyleIdx="3" presStyleCnt="4"/>
      <dgm:spPr/>
    </dgm:pt>
    <dgm:pt modelId="{3EF05B6C-0D65-46D2-9CDA-48042C0F7164}" type="pres">
      <dgm:prSet presAssocID="{208C1396-BD03-4B71-A417-AD16ABBBC283}" presName="connTx" presStyleLbl="parChTrans1D2" presStyleIdx="3" presStyleCnt="4"/>
      <dgm:spPr/>
    </dgm:pt>
    <dgm:pt modelId="{EFCA5550-7BF7-419B-9F01-16DAA7314210}" type="pres">
      <dgm:prSet presAssocID="{5E0B5D19-5A2F-4D12-B348-6495EC95A2F0}" presName="root2" presStyleCnt="0"/>
      <dgm:spPr/>
    </dgm:pt>
    <dgm:pt modelId="{3FA790D1-A3D0-4BF2-BB35-0768A55C5074}" type="pres">
      <dgm:prSet presAssocID="{5E0B5D19-5A2F-4D12-B348-6495EC95A2F0}" presName="LevelTwoTextNode" presStyleLbl="node2" presStyleIdx="3" presStyleCnt="4" custLinFactNeighborY="10274">
        <dgm:presLayoutVars>
          <dgm:chPref val="3"/>
        </dgm:presLayoutVars>
      </dgm:prSet>
      <dgm:spPr/>
    </dgm:pt>
    <dgm:pt modelId="{EA920E4B-F733-4418-A2A3-6E24666F57A9}" type="pres">
      <dgm:prSet presAssocID="{5E0B5D19-5A2F-4D12-B348-6495EC95A2F0}" presName="level3hierChild" presStyleCnt="0"/>
      <dgm:spPr/>
    </dgm:pt>
  </dgm:ptLst>
  <dgm:cxnLst>
    <dgm:cxn modelId="{D364931A-E8AE-41E8-BD39-4CA42438CA3D}" type="presOf" srcId="{A36DCE52-38EB-4F2E-99FB-591D970D77F5}" destId="{6A6F57C7-DF7D-41F8-A328-002ED751C846}" srcOrd="1" destOrd="0" presId="urn:microsoft.com/office/officeart/2005/8/layout/hierarchy2"/>
    <dgm:cxn modelId="{76F1261E-5534-4DBF-AE37-47E680AE083F}" srcId="{FDB34ACC-F9CF-4ADE-9971-6885D3B2012D}" destId="{81E2A161-0C80-4D76-B24C-A7B2A48C7AB4}" srcOrd="2" destOrd="0" parTransId="{0CFCAFE2-D8DE-4DE3-877C-F460FB6FEBE3}" sibTransId="{C74CD0B1-9F36-458A-AAC6-65380B66CCE3}"/>
    <dgm:cxn modelId="{BD7A9321-F5A5-4F3C-BEC7-9FCFAEB0DF60}" type="presOf" srcId="{FDB34ACC-F9CF-4ADE-9971-6885D3B2012D}" destId="{37BEF2C7-5623-4539-A4E9-6E40A57B443A}" srcOrd="0" destOrd="0" presId="urn:microsoft.com/office/officeart/2005/8/layout/hierarchy2"/>
    <dgm:cxn modelId="{3BBC0A27-E80D-41F4-A844-5816F85169D2}" type="presOf" srcId="{5E0B5D19-5A2F-4D12-B348-6495EC95A2F0}" destId="{3FA790D1-A3D0-4BF2-BB35-0768A55C5074}" srcOrd="0" destOrd="0" presId="urn:microsoft.com/office/officeart/2005/8/layout/hierarchy2"/>
    <dgm:cxn modelId="{066ABB3F-7868-46A6-8D8D-260F4608D386}" type="presOf" srcId="{0CFCAFE2-D8DE-4DE3-877C-F460FB6FEBE3}" destId="{C43D2E28-B407-4F62-AD91-9DDEE140A6FC}" srcOrd="1" destOrd="0" presId="urn:microsoft.com/office/officeart/2005/8/layout/hierarchy2"/>
    <dgm:cxn modelId="{B4E3D070-4E53-4209-A475-47D2F9F67BE3}" srcId="{64084D46-5ADF-4E09-A1D8-95030BFE2923}" destId="{FDB34ACC-F9CF-4ADE-9971-6885D3B2012D}" srcOrd="0" destOrd="0" parTransId="{D414D0B2-CA52-4D2C-B27C-75605736CC2B}" sibTransId="{05A03A2A-5FCF-4516-AF93-96B7803879E6}"/>
    <dgm:cxn modelId="{BA797679-9AF2-491B-A83F-665EC7DAF820}" type="presOf" srcId="{208C1396-BD03-4B71-A417-AD16ABBBC283}" destId="{42819F35-8C51-48F5-8BAA-FCDA44058114}" srcOrd="0" destOrd="0" presId="urn:microsoft.com/office/officeart/2005/8/layout/hierarchy2"/>
    <dgm:cxn modelId="{9211F97C-35B3-44F9-BF31-2FAC8DF66F83}" type="presOf" srcId="{12AF9199-8661-4734-97A4-3B5148CA4B99}" destId="{D9F40A7C-0FFC-4660-ABA2-F6F97104A3DD}" srcOrd="0" destOrd="0" presId="urn:microsoft.com/office/officeart/2005/8/layout/hierarchy2"/>
    <dgm:cxn modelId="{52EF627E-0EA4-44B4-B186-A48AEFE5C881}" type="presOf" srcId="{12AF9199-8661-4734-97A4-3B5148CA4B99}" destId="{F96E8F84-3BF1-45B4-9D97-74C91582918D}" srcOrd="1" destOrd="0" presId="urn:microsoft.com/office/officeart/2005/8/layout/hierarchy2"/>
    <dgm:cxn modelId="{78164B7F-45BC-4F74-881B-7B06FD211FE2}" type="presOf" srcId="{A36DCE52-38EB-4F2E-99FB-591D970D77F5}" destId="{696F99AE-AAA6-4ED2-8C57-D4AF73578617}" srcOrd="0" destOrd="0" presId="urn:microsoft.com/office/officeart/2005/8/layout/hierarchy2"/>
    <dgm:cxn modelId="{661A3D91-86EF-4B4C-A9C6-E89CDE132B3D}" srcId="{FDB34ACC-F9CF-4ADE-9971-6885D3B2012D}" destId="{6301A986-A6A5-41E5-8574-A38EB9F9101A}" srcOrd="1" destOrd="0" parTransId="{6E3E1B02-20A3-47E8-B9F0-23CDE12D6291}" sibTransId="{837504FA-2ECE-4206-8C28-BED2A98ED17C}"/>
    <dgm:cxn modelId="{2FFF9D92-9210-4E1F-8015-852EB948F308}" type="presOf" srcId="{64084D46-5ADF-4E09-A1D8-95030BFE2923}" destId="{7A4C1BEF-3240-4271-9391-D78F64B383AF}" srcOrd="0" destOrd="0" presId="urn:microsoft.com/office/officeart/2005/8/layout/hierarchy2"/>
    <dgm:cxn modelId="{D2826B94-849F-41FB-BAD6-C05BA0AA04BB}" type="presOf" srcId="{B18AC7E1-E7FD-4E3E-9C4F-024FCCC9646D}" destId="{C99918F3-AF7D-4549-A0D7-16D194EB8C75}" srcOrd="0" destOrd="0" presId="urn:microsoft.com/office/officeart/2005/8/layout/hierarchy2"/>
    <dgm:cxn modelId="{B70CAD9E-5565-472E-AACA-8A40F2A8B931}" type="presOf" srcId="{81E2A161-0C80-4D76-B24C-A7B2A48C7AB4}" destId="{595CD19F-8178-4729-B1A7-23A03379922C}" srcOrd="0" destOrd="0" presId="urn:microsoft.com/office/officeart/2005/8/layout/hierarchy2"/>
    <dgm:cxn modelId="{ED8F22A3-60A4-4F3E-9090-5B8ACA987055}" type="presOf" srcId="{6E3E1B02-20A3-47E8-B9F0-23CDE12D6291}" destId="{595120F4-D32D-4DA8-8725-6AA8A6A9D42B}" srcOrd="0" destOrd="0" presId="urn:microsoft.com/office/officeart/2005/8/layout/hierarchy2"/>
    <dgm:cxn modelId="{EE3B7CA7-DB24-45C5-8B33-D10D39AD302A}" srcId="{FDB34ACC-F9CF-4ADE-9971-6885D3B2012D}" destId="{5E0B5D19-5A2F-4D12-B348-6495EC95A2F0}" srcOrd="3" destOrd="0" parTransId="{208C1396-BD03-4B71-A417-AD16ABBBC283}" sibTransId="{3E1D04C6-3E9C-492A-B84A-D09B1F5033E7}"/>
    <dgm:cxn modelId="{9E6153AE-81EB-44DF-B38F-8FEBAF3CC3A7}" srcId="{81E2A161-0C80-4D76-B24C-A7B2A48C7AB4}" destId="{842056FB-D804-4CF2-9ABB-6A4534B0D67F}" srcOrd="0" destOrd="0" parTransId="{12AF9199-8661-4734-97A4-3B5148CA4B99}" sibTransId="{AF536041-D244-4A88-A5C1-06A6AB0C6A4C}"/>
    <dgm:cxn modelId="{A17B82B6-E07F-426A-BE4B-83C88093B791}" type="presOf" srcId="{6301A986-A6A5-41E5-8574-A38EB9F9101A}" destId="{D43296AD-0B58-4C79-B901-8CD04F6F9910}" srcOrd="0" destOrd="0" presId="urn:microsoft.com/office/officeart/2005/8/layout/hierarchy2"/>
    <dgm:cxn modelId="{2DB6BBC0-AA22-44AD-A724-3689109A8969}" type="presOf" srcId="{6E3E1B02-20A3-47E8-B9F0-23CDE12D6291}" destId="{3D2FAD8F-AD39-4DD0-847F-037AEE173CA3}" srcOrd="1" destOrd="0" presId="urn:microsoft.com/office/officeart/2005/8/layout/hierarchy2"/>
    <dgm:cxn modelId="{12EC9BDA-EAAB-4A51-98D3-AC66746D2A22}" type="presOf" srcId="{842056FB-D804-4CF2-9ABB-6A4534B0D67F}" destId="{B0FEFFE0-80F8-4617-B938-84E5540C6BFF}" srcOrd="0" destOrd="0" presId="urn:microsoft.com/office/officeart/2005/8/layout/hierarchy2"/>
    <dgm:cxn modelId="{2E9A76DD-7716-4F29-9ED9-2B779CFA10C1}" type="presOf" srcId="{0CFCAFE2-D8DE-4DE3-877C-F460FB6FEBE3}" destId="{B522E592-9F4F-4EC5-85B3-B1AA956810F3}" srcOrd="0" destOrd="0" presId="urn:microsoft.com/office/officeart/2005/8/layout/hierarchy2"/>
    <dgm:cxn modelId="{F8FAC4FC-37A8-473E-A62E-6FA29C659A9B}" srcId="{FDB34ACC-F9CF-4ADE-9971-6885D3B2012D}" destId="{B18AC7E1-E7FD-4E3E-9C4F-024FCCC9646D}" srcOrd="0" destOrd="0" parTransId="{A36DCE52-38EB-4F2E-99FB-591D970D77F5}" sibTransId="{B66DD2AD-AFC7-4398-9056-254D6C460935}"/>
    <dgm:cxn modelId="{E0FFF1FD-6C5E-472C-A71A-0C67CD577071}" type="presOf" srcId="{208C1396-BD03-4B71-A417-AD16ABBBC283}" destId="{3EF05B6C-0D65-46D2-9CDA-48042C0F7164}" srcOrd="1" destOrd="0" presId="urn:microsoft.com/office/officeart/2005/8/layout/hierarchy2"/>
    <dgm:cxn modelId="{17869E6D-D0A5-43C7-9310-F6EB7024CAE6}" type="presParOf" srcId="{7A4C1BEF-3240-4271-9391-D78F64B383AF}" destId="{9CDD8767-A0A1-4FDA-B82C-886AAE85B851}" srcOrd="0" destOrd="0" presId="urn:microsoft.com/office/officeart/2005/8/layout/hierarchy2"/>
    <dgm:cxn modelId="{85B4BE1A-4962-4B65-A6A9-3079B4C53912}" type="presParOf" srcId="{9CDD8767-A0A1-4FDA-B82C-886AAE85B851}" destId="{37BEF2C7-5623-4539-A4E9-6E40A57B443A}" srcOrd="0" destOrd="0" presId="urn:microsoft.com/office/officeart/2005/8/layout/hierarchy2"/>
    <dgm:cxn modelId="{E1D5C9B9-559E-4F3D-9069-C6C6236AAF7A}" type="presParOf" srcId="{9CDD8767-A0A1-4FDA-B82C-886AAE85B851}" destId="{B2F0DB1E-33EB-4141-A777-13AE9333BB8E}" srcOrd="1" destOrd="0" presId="urn:microsoft.com/office/officeart/2005/8/layout/hierarchy2"/>
    <dgm:cxn modelId="{2F2CE6AB-1DC6-40B9-8FBF-950A79EC9D4E}" type="presParOf" srcId="{B2F0DB1E-33EB-4141-A777-13AE9333BB8E}" destId="{696F99AE-AAA6-4ED2-8C57-D4AF73578617}" srcOrd="0" destOrd="0" presId="urn:microsoft.com/office/officeart/2005/8/layout/hierarchy2"/>
    <dgm:cxn modelId="{0C1BA299-F318-471A-BF84-A79E6D920282}" type="presParOf" srcId="{696F99AE-AAA6-4ED2-8C57-D4AF73578617}" destId="{6A6F57C7-DF7D-41F8-A328-002ED751C846}" srcOrd="0" destOrd="0" presId="urn:microsoft.com/office/officeart/2005/8/layout/hierarchy2"/>
    <dgm:cxn modelId="{6F84A9F4-7132-48E8-9492-AD5CF05E1249}" type="presParOf" srcId="{B2F0DB1E-33EB-4141-A777-13AE9333BB8E}" destId="{118D7D32-2ACB-4674-B23D-838314F58CD1}" srcOrd="1" destOrd="0" presId="urn:microsoft.com/office/officeart/2005/8/layout/hierarchy2"/>
    <dgm:cxn modelId="{A793E87B-AE8F-439E-9398-2ABC32AE4041}" type="presParOf" srcId="{118D7D32-2ACB-4674-B23D-838314F58CD1}" destId="{C99918F3-AF7D-4549-A0D7-16D194EB8C75}" srcOrd="0" destOrd="0" presId="urn:microsoft.com/office/officeart/2005/8/layout/hierarchy2"/>
    <dgm:cxn modelId="{CEAE08EE-9939-406A-8E34-7892A2C5F961}" type="presParOf" srcId="{118D7D32-2ACB-4674-B23D-838314F58CD1}" destId="{D06E285C-68F6-492D-A5E9-4AD72756F6C7}" srcOrd="1" destOrd="0" presId="urn:microsoft.com/office/officeart/2005/8/layout/hierarchy2"/>
    <dgm:cxn modelId="{DF1034B3-C494-4152-894E-C9C162067C0B}" type="presParOf" srcId="{B2F0DB1E-33EB-4141-A777-13AE9333BB8E}" destId="{595120F4-D32D-4DA8-8725-6AA8A6A9D42B}" srcOrd="2" destOrd="0" presId="urn:microsoft.com/office/officeart/2005/8/layout/hierarchy2"/>
    <dgm:cxn modelId="{D69C985A-23A6-41D8-B7CA-7D83B07690C6}" type="presParOf" srcId="{595120F4-D32D-4DA8-8725-6AA8A6A9D42B}" destId="{3D2FAD8F-AD39-4DD0-847F-037AEE173CA3}" srcOrd="0" destOrd="0" presId="urn:microsoft.com/office/officeart/2005/8/layout/hierarchy2"/>
    <dgm:cxn modelId="{E43EAE74-1A0F-4CB1-8571-E172726B038B}" type="presParOf" srcId="{B2F0DB1E-33EB-4141-A777-13AE9333BB8E}" destId="{C785B21F-5FB6-4F0B-845A-61DE1C8CD2C1}" srcOrd="3" destOrd="0" presId="urn:microsoft.com/office/officeart/2005/8/layout/hierarchy2"/>
    <dgm:cxn modelId="{93398A67-6883-4421-B465-3D13E89B10DA}" type="presParOf" srcId="{C785B21F-5FB6-4F0B-845A-61DE1C8CD2C1}" destId="{D43296AD-0B58-4C79-B901-8CD04F6F9910}" srcOrd="0" destOrd="0" presId="urn:microsoft.com/office/officeart/2005/8/layout/hierarchy2"/>
    <dgm:cxn modelId="{EC12F211-F09A-406A-9B29-AF79BFC2AA9F}" type="presParOf" srcId="{C785B21F-5FB6-4F0B-845A-61DE1C8CD2C1}" destId="{EBC09869-FF77-4F20-8C1B-BB4400EE5A79}" srcOrd="1" destOrd="0" presId="urn:microsoft.com/office/officeart/2005/8/layout/hierarchy2"/>
    <dgm:cxn modelId="{F779AFF5-7A64-46ED-B8B2-8012A5E884F2}" type="presParOf" srcId="{B2F0DB1E-33EB-4141-A777-13AE9333BB8E}" destId="{B522E592-9F4F-4EC5-85B3-B1AA956810F3}" srcOrd="4" destOrd="0" presId="urn:microsoft.com/office/officeart/2005/8/layout/hierarchy2"/>
    <dgm:cxn modelId="{9CD77316-5EA4-4DA9-8E8C-A0C7B58ECC5F}" type="presParOf" srcId="{B522E592-9F4F-4EC5-85B3-B1AA956810F3}" destId="{C43D2E28-B407-4F62-AD91-9DDEE140A6FC}" srcOrd="0" destOrd="0" presId="urn:microsoft.com/office/officeart/2005/8/layout/hierarchy2"/>
    <dgm:cxn modelId="{3C86D862-D24B-4884-8241-A3D70B2DC68F}" type="presParOf" srcId="{B2F0DB1E-33EB-4141-A777-13AE9333BB8E}" destId="{26C45FC5-EB0B-4655-BFEB-A839987C29C1}" srcOrd="5" destOrd="0" presId="urn:microsoft.com/office/officeart/2005/8/layout/hierarchy2"/>
    <dgm:cxn modelId="{75E5EE72-9751-46FC-A5CE-6DE1C0A375CA}" type="presParOf" srcId="{26C45FC5-EB0B-4655-BFEB-A839987C29C1}" destId="{595CD19F-8178-4729-B1A7-23A03379922C}" srcOrd="0" destOrd="0" presId="urn:microsoft.com/office/officeart/2005/8/layout/hierarchy2"/>
    <dgm:cxn modelId="{3CF35BCC-DCF9-4D0B-BB3D-F4D4389919B8}" type="presParOf" srcId="{26C45FC5-EB0B-4655-BFEB-A839987C29C1}" destId="{F6D7A760-3377-4A91-94AB-CDBC93D04F01}" srcOrd="1" destOrd="0" presId="urn:microsoft.com/office/officeart/2005/8/layout/hierarchy2"/>
    <dgm:cxn modelId="{3CAC3A7F-CC55-4603-860C-E689F22CC51E}" type="presParOf" srcId="{F6D7A760-3377-4A91-94AB-CDBC93D04F01}" destId="{D9F40A7C-0FFC-4660-ABA2-F6F97104A3DD}" srcOrd="0" destOrd="0" presId="urn:microsoft.com/office/officeart/2005/8/layout/hierarchy2"/>
    <dgm:cxn modelId="{134345FE-CDD0-4CF0-9BFA-D263FA20E159}" type="presParOf" srcId="{D9F40A7C-0FFC-4660-ABA2-F6F97104A3DD}" destId="{F96E8F84-3BF1-45B4-9D97-74C91582918D}" srcOrd="0" destOrd="0" presId="urn:microsoft.com/office/officeart/2005/8/layout/hierarchy2"/>
    <dgm:cxn modelId="{8970ECF0-5902-478C-894F-5812612567E2}" type="presParOf" srcId="{F6D7A760-3377-4A91-94AB-CDBC93D04F01}" destId="{EB70211D-532B-40E3-BF7D-0648BCB034C0}" srcOrd="1" destOrd="0" presId="urn:microsoft.com/office/officeart/2005/8/layout/hierarchy2"/>
    <dgm:cxn modelId="{35A7367B-91C8-4E83-BC66-8527BB9DC867}" type="presParOf" srcId="{EB70211D-532B-40E3-BF7D-0648BCB034C0}" destId="{B0FEFFE0-80F8-4617-B938-84E5540C6BFF}" srcOrd="0" destOrd="0" presId="urn:microsoft.com/office/officeart/2005/8/layout/hierarchy2"/>
    <dgm:cxn modelId="{02CB90AE-77B0-4334-A126-BC1849BFC979}" type="presParOf" srcId="{EB70211D-532B-40E3-BF7D-0648BCB034C0}" destId="{7F32A152-5B67-41FF-AE97-4E2B00FE9A78}" srcOrd="1" destOrd="0" presId="urn:microsoft.com/office/officeart/2005/8/layout/hierarchy2"/>
    <dgm:cxn modelId="{455A1951-FFDE-4AC5-A9CF-9A47A9AE4398}" type="presParOf" srcId="{B2F0DB1E-33EB-4141-A777-13AE9333BB8E}" destId="{42819F35-8C51-48F5-8BAA-FCDA44058114}" srcOrd="6" destOrd="0" presId="urn:microsoft.com/office/officeart/2005/8/layout/hierarchy2"/>
    <dgm:cxn modelId="{EC5FFF65-05B0-474A-8669-CAD1F842180A}" type="presParOf" srcId="{42819F35-8C51-48F5-8BAA-FCDA44058114}" destId="{3EF05B6C-0D65-46D2-9CDA-48042C0F7164}" srcOrd="0" destOrd="0" presId="urn:microsoft.com/office/officeart/2005/8/layout/hierarchy2"/>
    <dgm:cxn modelId="{BFB94E77-1CD6-4856-A791-D0A6B3654AAB}" type="presParOf" srcId="{B2F0DB1E-33EB-4141-A777-13AE9333BB8E}" destId="{EFCA5550-7BF7-419B-9F01-16DAA7314210}" srcOrd="7" destOrd="0" presId="urn:microsoft.com/office/officeart/2005/8/layout/hierarchy2"/>
    <dgm:cxn modelId="{F5AD40D5-B127-4BFD-9850-C8E9F7E2257E}" type="presParOf" srcId="{EFCA5550-7BF7-419B-9F01-16DAA7314210}" destId="{3FA790D1-A3D0-4BF2-BB35-0768A55C5074}" srcOrd="0" destOrd="0" presId="urn:microsoft.com/office/officeart/2005/8/layout/hierarchy2"/>
    <dgm:cxn modelId="{6ABF088B-70A9-460B-A752-F5352EA7A4E9}" type="presParOf" srcId="{EFCA5550-7BF7-419B-9F01-16DAA7314210}" destId="{EA920E4B-F733-4418-A2A3-6E24666F57A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4084D46-5ADF-4E09-A1D8-95030BFE292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B34ACC-F9CF-4ADE-9971-6885D3B2012D}">
      <dgm:prSet phldrT="[Text]" custT="1"/>
      <dgm:spPr/>
      <dgm:t>
        <a:bodyPr/>
        <a:lstStyle/>
        <a:p>
          <a:r>
            <a:rPr lang="en-US" sz="2400" dirty="0"/>
            <a:t>SRCCL</a:t>
          </a:r>
          <a:br>
            <a:rPr lang="en-US" sz="2400" dirty="0"/>
          </a:br>
          <a:r>
            <a:rPr lang="en-US" sz="2400" dirty="0"/>
            <a:t>(Land Climate Change)</a:t>
          </a:r>
          <a:endParaRPr lang="en-US" sz="1400" dirty="0"/>
        </a:p>
      </dgm:t>
    </dgm:pt>
    <dgm:pt modelId="{D414D0B2-CA52-4D2C-B27C-75605736CC2B}" type="parTrans" cxnId="{B4E3D070-4E53-4209-A475-47D2F9F67BE3}">
      <dgm:prSet/>
      <dgm:spPr/>
      <dgm:t>
        <a:bodyPr/>
        <a:lstStyle/>
        <a:p>
          <a:endParaRPr lang="en-US"/>
        </a:p>
      </dgm:t>
    </dgm:pt>
    <dgm:pt modelId="{05A03A2A-5FCF-4516-AF93-96B7803879E6}" type="sibTrans" cxnId="{B4E3D070-4E53-4209-A475-47D2F9F67BE3}">
      <dgm:prSet/>
      <dgm:spPr/>
      <dgm:t>
        <a:bodyPr/>
        <a:lstStyle/>
        <a:p>
          <a:endParaRPr lang="en-US"/>
        </a:p>
      </dgm:t>
    </dgm:pt>
    <dgm:pt modelId="{B18AC7E1-E7FD-4E3E-9C4F-024FCCC9646D}">
      <dgm:prSet phldrT="[Text]"/>
      <dgm:spPr/>
      <dgm:t>
        <a:bodyPr/>
        <a:lstStyle/>
        <a:p>
          <a:r>
            <a:rPr lang="en-US" dirty="0"/>
            <a:t>SPM</a:t>
          </a:r>
        </a:p>
      </dgm:t>
    </dgm:pt>
    <dgm:pt modelId="{A36DCE52-38EB-4F2E-99FB-591D970D77F5}" type="parTrans" cxnId="{F8FAC4FC-37A8-473E-A62E-6FA29C659A9B}">
      <dgm:prSet/>
      <dgm:spPr/>
      <dgm:t>
        <a:bodyPr/>
        <a:lstStyle/>
        <a:p>
          <a:endParaRPr lang="en-US"/>
        </a:p>
      </dgm:t>
    </dgm:pt>
    <dgm:pt modelId="{B66DD2AD-AFC7-4398-9056-254D6C460935}" type="sibTrans" cxnId="{F8FAC4FC-37A8-473E-A62E-6FA29C659A9B}">
      <dgm:prSet/>
      <dgm:spPr/>
      <dgm:t>
        <a:bodyPr/>
        <a:lstStyle/>
        <a:p>
          <a:endParaRPr lang="en-US"/>
        </a:p>
      </dgm:t>
    </dgm:pt>
    <dgm:pt modelId="{81E2A161-0C80-4D76-B24C-A7B2A48C7AB4}">
      <dgm:prSet phldrT="[Text]"/>
      <dgm:spPr/>
      <dgm:t>
        <a:bodyPr/>
        <a:lstStyle/>
        <a:p>
          <a:r>
            <a:rPr lang="en-US" dirty="0"/>
            <a:t>Chapters</a:t>
          </a:r>
        </a:p>
      </dgm:t>
    </dgm:pt>
    <dgm:pt modelId="{0CFCAFE2-D8DE-4DE3-877C-F460FB6FEBE3}" type="parTrans" cxnId="{76F1261E-5534-4DBF-AE37-47E680AE083F}">
      <dgm:prSet/>
      <dgm:spPr/>
      <dgm:t>
        <a:bodyPr/>
        <a:lstStyle/>
        <a:p>
          <a:endParaRPr lang="en-US"/>
        </a:p>
      </dgm:t>
    </dgm:pt>
    <dgm:pt modelId="{C74CD0B1-9F36-458A-AAC6-65380B66CCE3}" type="sibTrans" cxnId="{76F1261E-5534-4DBF-AE37-47E680AE083F}">
      <dgm:prSet/>
      <dgm:spPr/>
      <dgm:t>
        <a:bodyPr/>
        <a:lstStyle/>
        <a:p>
          <a:endParaRPr lang="en-US"/>
        </a:p>
      </dgm:t>
    </dgm:pt>
    <dgm:pt modelId="{5CD16646-E56B-4641-A922-5028EE1498AB}">
      <dgm:prSet/>
      <dgm:spPr/>
      <dgm:t>
        <a:bodyPr/>
        <a:lstStyle/>
        <a:p>
          <a:r>
            <a:rPr lang="en-US" dirty="0"/>
            <a:t>Technical</a:t>
          </a:r>
          <a:r>
            <a:rPr lang="en-US" baseline="0" dirty="0"/>
            <a:t> Summary</a:t>
          </a:r>
          <a:endParaRPr lang="en-US" dirty="0"/>
        </a:p>
      </dgm:t>
    </dgm:pt>
    <dgm:pt modelId="{C7A23FD0-BBE8-4BA2-A3D4-34A135BD8E16}" type="parTrans" cxnId="{532B0047-DDF1-4865-A423-AC4D0C40F28C}">
      <dgm:prSet/>
      <dgm:spPr/>
      <dgm:t>
        <a:bodyPr/>
        <a:lstStyle/>
        <a:p>
          <a:endParaRPr lang="en-US"/>
        </a:p>
      </dgm:t>
    </dgm:pt>
    <dgm:pt modelId="{DD7E68F6-86EB-4D9A-9A46-506BA76809D3}" type="sibTrans" cxnId="{532B0047-DDF1-4865-A423-AC4D0C40F28C}">
      <dgm:prSet/>
      <dgm:spPr/>
      <dgm:t>
        <a:bodyPr/>
        <a:lstStyle/>
        <a:p>
          <a:endParaRPr lang="en-US"/>
        </a:p>
      </dgm:t>
    </dgm:pt>
    <dgm:pt modelId="{B1948FD4-6608-4B21-8690-C0FB4FF569BC}">
      <dgm:prSet phldrT="[Text]"/>
      <dgm:spPr/>
      <dgm:t>
        <a:bodyPr/>
        <a:lstStyle/>
        <a:p>
          <a:r>
            <a:rPr lang="en-US" dirty="0"/>
            <a:t>Annexes</a:t>
          </a:r>
        </a:p>
      </dgm:t>
    </dgm:pt>
    <dgm:pt modelId="{A42CE780-9A23-49E9-B7AF-182364E2EB4E}" type="parTrans" cxnId="{13B865D2-F355-4CF4-87FE-322B7813A3AC}">
      <dgm:prSet/>
      <dgm:spPr/>
      <dgm:t>
        <a:bodyPr/>
        <a:lstStyle/>
        <a:p>
          <a:endParaRPr lang="en-US"/>
        </a:p>
      </dgm:t>
    </dgm:pt>
    <dgm:pt modelId="{A92B4595-AB14-4549-9254-A29F22AFDC5B}" type="sibTrans" cxnId="{13B865D2-F355-4CF4-87FE-322B7813A3AC}">
      <dgm:prSet/>
      <dgm:spPr/>
      <dgm:t>
        <a:bodyPr/>
        <a:lstStyle/>
        <a:p>
          <a:endParaRPr lang="en-US"/>
        </a:p>
      </dgm:t>
    </dgm:pt>
    <dgm:pt modelId="{7A4C1BEF-3240-4271-9391-D78F64B383AF}" type="pres">
      <dgm:prSet presAssocID="{64084D46-5ADF-4E09-A1D8-95030BFE292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CDD8767-A0A1-4FDA-B82C-886AAE85B851}" type="pres">
      <dgm:prSet presAssocID="{FDB34ACC-F9CF-4ADE-9971-6885D3B2012D}" presName="root1" presStyleCnt="0"/>
      <dgm:spPr/>
    </dgm:pt>
    <dgm:pt modelId="{37BEF2C7-5623-4539-A4E9-6E40A57B443A}" type="pres">
      <dgm:prSet presAssocID="{FDB34ACC-F9CF-4ADE-9971-6885D3B2012D}" presName="LevelOneTextNode" presStyleLbl="node0" presStyleIdx="0" presStyleCnt="1" custFlipVert="0" custScaleX="107379" custScaleY="210905" custLinFactNeighborX="5156" custLinFactNeighborY="2947">
        <dgm:presLayoutVars>
          <dgm:chPref val="3"/>
        </dgm:presLayoutVars>
      </dgm:prSet>
      <dgm:spPr/>
    </dgm:pt>
    <dgm:pt modelId="{B2F0DB1E-33EB-4141-A777-13AE9333BB8E}" type="pres">
      <dgm:prSet presAssocID="{FDB34ACC-F9CF-4ADE-9971-6885D3B2012D}" presName="level2hierChild" presStyleCnt="0"/>
      <dgm:spPr/>
    </dgm:pt>
    <dgm:pt modelId="{696F99AE-AAA6-4ED2-8C57-D4AF73578617}" type="pres">
      <dgm:prSet presAssocID="{A36DCE52-38EB-4F2E-99FB-591D970D77F5}" presName="conn2-1" presStyleLbl="parChTrans1D2" presStyleIdx="0" presStyleCnt="4"/>
      <dgm:spPr/>
    </dgm:pt>
    <dgm:pt modelId="{6A6F57C7-DF7D-41F8-A328-002ED751C846}" type="pres">
      <dgm:prSet presAssocID="{A36DCE52-38EB-4F2E-99FB-591D970D77F5}" presName="connTx" presStyleLbl="parChTrans1D2" presStyleIdx="0" presStyleCnt="4"/>
      <dgm:spPr/>
    </dgm:pt>
    <dgm:pt modelId="{118D7D32-2ACB-4674-B23D-838314F58CD1}" type="pres">
      <dgm:prSet presAssocID="{B18AC7E1-E7FD-4E3E-9C4F-024FCCC9646D}" presName="root2" presStyleCnt="0"/>
      <dgm:spPr/>
    </dgm:pt>
    <dgm:pt modelId="{C99918F3-AF7D-4549-A0D7-16D194EB8C75}" type="pres">
      <dgm:prSet presAssocID="{B18AC7E1-E7FD-4E3E-9C4F-024FCCC9646D}" presName="LevelTwoTextNode" presStyleLbl="node2" presStyleIdx="0" presStyleCnt="4">
        <dgm:presLayoutVars>
          <dgm:chPref val="3"/>
        </dgm:presLayoutVars>
      </dgm:prSet>
      <dgm:spPr/>
    </dgm:pt>
    <dgm:pt modelId="{D06E285C-68F6-492D-A5E9-4AD72756F6C7}" type="pres">
      <dgm:prSet presAssocID="{B18AC7E1-E7FD-4E3E-9C4F-024FCCC9646D}" presName="level3hierChild" presStyleCnt="0"/>
      <dgm:spPr/>
    </dgm:pt>
    <dgm:pt modelId="{87CA8052-6399-40EB-8901-5D5ABAACFB6F}" type="pres">
      <dgm:prSet presAssocID="{C7A23FD0-BBE8-4BA2-A3D4-34A135BD8E16}" presName="conn2-1" presStyleLbl="parChTrans1D2" presStyleIdx="1" presStyleCnt="4"/>
      <dgm:spPr/>
    </dgm:pt>
    <dgm:pt modelId="{8BCA7551-F695-42F0-AA63-1DDD8489A47B}" type="pres">
      <dgm:prSet presAssocID="{C7A23FD0-BBE8-4BA2-A3D4-34A135BD8E16}" presName="connTx" presStyleLbl="parChTrans1D2" presStyleIdx="1" presStyleCnt="4"/>
      <dgm:spPr/>
    </dgm:pt>
    <dgm:pt modelId="{63866BBD-2695-4ABA-B566-4DA80DA60F14}" type="pres">
      <dgm:prSet presAssocID="{5CD16646-E56B-4641-A922-5028EE1498AB}" presName="root2" presStyleCnt="0"/>
      <dgm:spPr/>
    </dgm:pt>
    <dgm:pt modelId="{76912FD0-81D7-4125-9647-AEB2A1DBD31C}" type="pres">
      <dgm:prSet presAssocID="{5CD16646-E56B-4641-A922-5028EE1498AB}" presName="LevelTwoTextNode" presStyleLbl="node2" presStyleIdx="1" presStyleCnt="4" custLinFactNeighborX="-2005" custLinFactNeighborY="-6631">
        <dgm:presLayoutVars>
          <dgm:chPref val="3"/>
        </dgm:presLayoutVars>
      </dgm:prSet>
      <dgm:spPr/>
    </dgm:pt>
    <dgm:pt modelId="{6D0AA553-C800-45FB-B346-EADAAA9EEF55}" type="pres">
      <dgm:prSet presAssocID="{5CD16646-E56B-4641-A922-5028EE1498AB}" presName="level3hierChild" presStyleCnt="0"/>
      <dgm:spPr/>
    </dgm:pt>
    <dgm:pt modelId="{B522E592-9F4F-4EC5-85B3-B1AA956810F3}" type="pres">
      <dgm:prSet presAssocID="{0CFCAFE2-D8DE-4DE3-877C-F460FB6FEBE3}" presName="conn2-1" presStyleLbl="parChTrans1D2" presStyleIdx="2" presStyleCnt="4"/>
      <dgm:spPr/>
    </dgm:pt>
    <dgm:pt modelId="{C43D2E28-B407-4F62-AD91-9DDEE140A6FC}" type="pres">
      <dgm:prSet presAssocID="{0CFCAFE2-D8DE-4DE3-877C-F460FB6FEBE3}" presName="connTx" presStyleLbl="parChTrans1D2" presStyleIdx="2" presStyleCnt="4"/>
      <dgm:spPr/>
    </dgm:pt>
    <dgm:pt modelId="{26C45FC5-EB0B-4655-BFEB-A839987C29C1}" type="pres">
      <dgm:prSet presAssocID="{81E2A161-0C80-4D76-B24C-A7B2A48C7AB4}" presName="root2" presStyleCnt="0"/>
      <dgm:spPr/>
    </dgm:pt>
    <dgm:pt modelId="{595CD19F-8178-4729-B1A7-23A03379922C}" type="pres">
      <dgm:prSet presAssocID="{81E2A161-0C80-4D76-B24C-A7B2A48C7AB4}" presName="LevelTwoTextNode" presStyleLbl="node2" presStyleIdx="2" presStyleCnt="4" custLinFactNeighborX="238" custLinFactNeighborY="-12638">
        <dgm:presLayoutVars>
          <dgm:chPref val="3"/>
        </dgm:presLayoutVars>
      </dgm:prSet>
      <dgm:spPr/>
    </dgm:pt>
    <dgm:pt modelId="{F6D7A760-3377-4A91-94AB-CDBC93D04F01}" type="pres">
      <dgm:prSet presAssocID="{81E2A161-0C80-4D76-B24C-A7B2A48C7AB4}" presName="level3hierChild" presStyleCnt="0"/>
      <dgm:spPr/>
    </dgm:pt>
    <dgm:pt modelId="{B87ED6FF-7F65-4529-8231-1C8F181D30CA}" type="pres">
      <dgm:prSet presAssocID="{A42CE780-9A23-49E9-B7AF-182364E2EB4E}" presName="conn2-1" presStyleLbl="parChTrans1D2" presStyleIdx="3" presStyleCnt="4"/>
      <dgm:spPr/>
    </dgm:pt>
    <dgm:pt modelId="{EBBD40B0-635A-4058-B864-09F9F0A7E35F}" type="pres">
      <dgm:prSet presAssocID="{A42CE780-9A23-49E9-B7AF-182364E2EB4E}" presName="connTx" presStyleLbl="parChTrans1D2" presStyleIdx="3" presStyleCnt="4"/>
      <dgm:spPr/>
    </dgm:pt>
    <dgm:pt modelId="{BD4FEBC2-97EA-443E-9BFE-BA31240F6598}" type="pres">
      <dgm:prSet presAssocID="{B1948FD4-6608-4B21-8690-C0FB4FF569BC}" presName="root2" presStyleCnt="0"/>
      <dgm:spPr/>
    </dgm:pt>
    <dgm:pt modelId="{58533AB1-6B67-44DC-8D50-11A6F7205D51}" type="pres">
      <dgm:prSet presAssocID="{B1948FD4-6608-4B21-8690-C0FB4FF569BC}" presName="LevelTwoTextNode" presStyleLbl="node2" presStyleIdx="3" presStyleCnt="4" custLinFactNeighborY="-9673">
        <dgm:presLayoutVars>
          <dgm:chPref val="3"/>
        </dgm:presLayoutVars>
      </dgm:prSet>
      <dgm:spPr/>
    </dgm:pt>
    <dgm:pt modelId="{342C47B0-FA47-4335-B33C-E1020846EE18}" type="pres">
      <dgm:prSet presAssocID="{B1948FD4-6608-4B21-8690-C0FB4FF569BC}" presName="level3hierChild" presStyleCnt="0"/>
      <dgm:spPr/>
    </dgm:pt>
  </dgm:ptLst>
  <dgm:cxnLst>
    <dgm:cxn modelId="{D0C8C908-6B3A-4105-862D-4B05B673F625}" type="presOf" srcId="{5CD16646-E56B-4641-A922-5028EE1498AB}" destId="{76912FD0-81D7-4125-9647-AEB2A1DBD31C}" srcOrd="0" destOrd="0" presId="urn:microsoft.com/office/officeart/2005/8/layout/hierarchy2"/>
    <dgm:cxn modelId="{6E311111-123E-489A-B9F7-E541CA142365}" type="presOf" srcId="{A42CE780-9A23-49E9-B7AF-182364E2EB4E}" destId="{EBBD40B0-635A-4058-B864-09F9F0A7E35F}" srcOrd="1" destOrd="0" presId="urn:microsoft.com/office/officeart/2005/8/layout/hierarchy2"/>
    <dgm:cxn modelId="{704B5212-E973-4074-B9E3-19588461EBCC}" type="presOf" srcId="{C7A23FD0-BBE8-4BA2-A3D4-34A135BD8E16}" destId="{87CA8052-6399-40EB-8901-5D5ABAACFB6F}" srcOrd="0" destOrd="0" presId="urn:microsoft.com/office/officeart/2005/8/layout/hierarchy2"/>
    <dgm:cxn modelId="{76F1261E-5534-4DBF-AE37-47E680AE083F}" srcId="{FDB34ACC-F9CF-4ADE-9971-6885D3B2012D}" destId="{81E2A161-0C80-4D76-B24C-A7B2A48C7AB4}" srcOrd="2" destOrd="0" parTransId="{0CFCAFE2-D8DE-4DE3-877C-F460FB6FEBE3}" sibTransId="{C74CD0B1-9F36-458A-AAC6-65380B66CCE3}"/>
    <dgm:cxn modelId="{BD7A9321-F5A5-4F3C-BEC7-9FCFAEB0DF60}" type="presOf" srcId="{FDB34ACC-F9CF-4ADE-9971-6885D3B2012D}" destId="{37BEF2C7-5623-4539-A4E9-6E40A57B443A}" srcOrd="0" destOrd="0" presId="urn:microsoft.com/office/officeart/2005/8/layout/hierarchy2"/>
    <dgm:cxn modelId="{0C02E635-95C8-4D45-8481-F115B75FBB55}" type="presOf" srcId="{A42CE780-9A23-49E9-B7AF-182364E2EB4E}" destId="{B87ED6FF-7F65-4529-8231-1C8F181D30CA}" srcOrd="0" destOrd="0" presId="urn:microsoft.com/office/officeart/2005/8/layout/hierarchy2"/>
    <dgm:cxn modelId="{CB338964-481B-4082-87E5-630208C39D88}" type="presOf" srcId="{0CFCAFE2-D8DE-4DE3-877C-F460FB6FEBE3}" destId="{B522E592-9F4F-4EC5-85B3-B1AA956810F3}" srcOrd="0" destOrd="0" presId="urn:microsoft.com/office/officeart/2005/8/layout/hierarchy2"/>
    <dgm:cxn modelId="{532B0047-DDF1-4865-A423-AC4D0C40F28C}" srcId="{FDB34ACC-F9CF-4ADE-9971-6885D3B2012D}" destId="{5CD16646-E56B-4641-A922-5028EE1498AB}" srcOrd="1" destOrd="0" parTransId="{C7A23FD0-BBE8-4BA2-A3D4-34A135BD8E16}" sibTransId="{DD7E68F6-86EB-4D9A-9A46-506BA76809D3}"/>
    <dgm:cxn modelId="{B4E3D070-4E53-4209-A475-47D2F9F67BE3}" srcId="{64084D46-5ADF-4E09-A1D8-95030BFE2923}" destId="{FDB34ACC-F9CF-4ADE-9971-6885D3B2012D}" srcOrd="0" destOrd="0" parTransId="{D414D0B2-CA52-4D2C-B27C-75605736CC2B}" sibTransId="{05A03A2A-5FCF-4516-AF93-96B7803879E6}"/>
    <dgm:cxn modelId="{0A0EF676-5720-4916-B009-FF40703137FC}" type="presOf" srcId="{0CFCAFE2-D8DE-4DE3-877C-F460FB6FEBE3}" destId="{C43D2E28-B407-4F62-AD91-9DDEE140A6FC}" srcOrd="1" destOrd="0" presId="urn:microsoft.com/office/officeart/2005/8/layout/hierarchy2"/>
    <dgm:cxn modelId="{35443D8F-031A-4B08-8207-4EB8BBB21B98}" type="presOf" srcId="{B1948FD4-6608-4B21-8690-C0FB4FF569BC}" destId="{58533AB1-6B67-44DC-8D50-11A6F7205D51}" srcOrd="0" destOrd="0" presId="urn:microsoft.com/office/officeart/2005/8/layout/hierarchy2"/>
    <dgm:cxn modelId="{2FFF9D92-9210-4E1F-8015-852EB948F308}" type="presOf" srcId="{64084D46-5ADF-4E09-A1D8-95030BFE2923}" destId="{7A4C1BEF-3240-4271-9391-D78F64B383AF}" srcOrd="0" destOrd="0" presId="urn:microsoft.com/office/officeart/2005/8/layout/hierarchy2"/>
    <dgm:cxn modelId="{FB10DCA2-BC28-40C2-AFE6-E38842AE5A44}" type="presOf" srcId="{A36DCE52-38EB-4F2E-99FB-591D970D77F5}" destId="{6A6F57C7-DF7D-41F8-A328-002ED751C846}" srcOrd="1" destOrd="0" presId="urn:microsoft.com/office/officeart/2005/8/layout/hierarchy2"/>
    <dgm:cxn modelId="{5AEDBEBC-5E17-45E6-8C2C-63E49F8C23FD}" type="presOf" srcId="{81E2A161-0C80-4D76-B24C-A7B2A48C7AB4}" destId="{595CD19F-8178-4729-B1A7-23A03379922C}" srcOrd="0" destOrd="0" presId="urn:microsoft.com/office/officeart/2005/8/layout/hierarchy2"/>
    <dgm:cxn modelId="{13B865D2-F355-4CF4-87FE-322B7813A3AC}" srcId="{FDB34ACC-F9CF-4ADE-9971-6885D3B2012D}" destId="{B1948FD4-6608-4B21-8690-C0FB4FF569BC}" srcOrd="3" destOrd="0" parTransId="{A42CE780-9A23-49E9-B7AF-182364E2EB4E}" sibTransId="{A92B4595-AB14-4549-9254-A29F22AFDC5B}"/>
    <dgm:cxn modelId="{B08621F8-2D4C-49EB-8FF7-87B29774F4FB}" type="presOf" srcId="{C7A23FD0-BBE8-4BA2-A3D4-34A135BD8E16}" destId="{8BCA7551-F695-42F0-AA63-1DDD8489A47B}" srcOrd="1" destOrd="0" presId="urn:microsoft.com/office/officeart/2005/8/layout/hierarchy2"/>
    <dgm:cxn modelId="{F8FAC4FC-37A8-473E-A62E-6FA29C659A9B}" srcId="{FDB34ACC-F9CF-4ADE-9971-6885D3B2012D}" destId="{B18AC7E1-E7FD-4E3E-9C4F-024FCCC9646D}" srcOrd="0" destOrd="0" parTransId="{A36DCE52-38EB-4F2E-99FB-591D970D77F5}" sibTransId="{B66DD2AD-AFC7-4398-9056-254D6C460935}"/>
    <dgm:cxn modelId="{FD495FFD-0FF3-4ECF-B476-AB0B7CF3700C}" type="presOf" srcId="{A36DCE52-38EB-4F2E-99FB-591D970D77F5}" destId="{696F99AE-AAA6-4ED2-8C57-D4AF73578617}" srcOrd="0" destOrd="0" presId="urn:microsoft.com/office/officeart/2005/8/layout/hierarchy2"/>
    <dgm:cxn modelId="{FB9687FF-BA15-4A79-ADDB-4860E4C83FBA}" type="presOf" srcId="{B18AC7E1-E7FD-4E3E-9C4F-024FCCC9646D}" destId="{C99918F3-AF7D-4549-A0D7-16D194EB8C75}" srcOrd="0" destOrd="0" presId="urn:microsoft.com/office/officeart/2005/8/layout/hierarchy2"/>
    <dgm:cxn modelId="{17869E6D-D0A5-43C7-9310-F6EB7024CAE6}" type="presParOf" srcId="{7A4C1BEF-3240-4271-9391-D78F64B383AF}" destId="{9CDD8767-A0A1-4FDA-B82C-886AAE85B851}" srcOrd="0" destOrd="0" presId="urn:microsoft.com/office/officeart/2005/8/layout/hierarchy2"/>
    <dgm:cxn modelId="{85B4BE1A-4962-4B65-A6A9-3079B4C53912}" type="presParOf" srcId="{9CDD8767-A0A1-4FDA-B82C-886AAE85B851}" destId="{37BEF2C7-5623-4539-A4E9-6E40A57B443A}" srcOrd="0" destOrd="0" presId="urn:microsoft.com/office/officeart/2005/8/layout/hierarchy2"/>
    <dgm:cxn modelId="{E1D5C9B9-559E-4F3D-9069-C6C6236AAF7A}" type="presParOf" srcId="{9CDD8767-A0A1-4FDA-B82C-886AAE85B851}" destId="{B2F0DB1E-33EB-4141-A777-13AE9333BB8E}" srcOrd="1" destOrd="0" presId="urn:microsoft.com/office/officeart/2005/8/layout/hierarchy2"/>
    <dgm:cxn modelId="{4080D8D8-C641-447A-9D04-6EB1A2E76260}" type="presParOf" srcId="{B2F0DB1E-33EB-4141-A777-13AE9333BB8E}" destId="{696F99AE-AAA6-4ED2-8C57-D4AF73578617}" srcOrd="0" destOrd="0" presId="urn:microsoft.com/office/officeart/2005/8/layout/hierarchy2"/>
    <dgm:cxn modelId="{755590A1-330D-43BF-893C-AAB5E17BF6B2}" type="presParOf" srcId="{696F99AE-AAA6-4ED2-8C57-D4AF73578617}" destId="{6A6F57C7-DF7D-41F8-A328-002ED751C846}" srcOrd="0" destOrd="0" presId="urn:microsoft.com/office/officeart/2005/8/layout/hierarchy2"/>
    <dgm:cxn modelId="{EF795FD6-3458-4C28-8338-1CDDEC826650}" type="presParOf" srcId="{B2F0DB1E-33EB-4141-A777-13AE9333BB8E}" destId="{118D7D32-2ACB-4674-B23D-838314F58CD1}" srcOrd="1" destOrd="0" presId="urn:microsoft.com/office/officeart/2005/8/layout/hierarchy2"/>
    <dgm:cxn modelId="{F4AD9365-0EF1-41BC-AA56-FC6EC556648F}" type="presParOf" srcId="{118D7D32-2ACB-4674-B23D-838314F58CD1}" destId="{C99918F3-AF7D-4549-A0D7-16D194EB8C75}" srcOrd="0" destOrd="0" presId="urn:microsoft.com/office/officeart/2005/8/layout/hierarchy2"/>
    <dgm:cxn modelId="{1FD6D9FD-9891-46D7-8E04-739BC4548D24}" type="presParOf" srcId="{118D7D32-2ACB-4674-B23D-838314F58CD1}" destId="{D06E285C-68F6-492D-A5E9-4AD72756F6C7}" srcOrd="1" destOrd="0" presId="urn:microsoft.com/office/officeart/2005/8/layout/hierarchy2"/>
    <dgm:cxn modelId="{0BFC2156-3E21-484F-97FD-ABC72CFC5FF2}" type="presParOf" srcId="{B2F0DB1E-33EB-4141-A777-13AE9333BB8E}" destId="{87CA8052-6399-40EB-8901-5D5ABAACFB6F}" srcOrd="2" destOrd="0" presId="urn:microsoft.com/office/officeart/2005/8/layout/hierarchy2"/>
    <dgm:cxn modelId="{BA3FE756-5E6B-4C81-A4C8-865FEB931891}" type="presParOf" srcId="{87CA8052-6399-40EB-8901-5D5ABAACFB6F}" destId="{8BCA7551-F695-42F0-AA63-1DDD8489A47B}" srcOrd="0" destOrd="0" presId="urn:microsoft.com/office/officeart/2005/8/layout/hierarchy2"/>
    <dgm:cxn modelId="{1011ED04-CAFB-4689-8EFF-FBE584A64B4D}" type="presParOf" srcId="{B2F0DB1E-33EB-4141-A777-13AE9333BB8E}" destId="{63866BBD-2695-4ABA-B566-4DA80DA60F14}" srcOrd="3" destOrd="0" presId="urn:microsoft.com/office/officeart/2005/8/layout/hierarchy2"/>
    <dgm:cxn modelId="{0B373C1C-D037-4365-A4D2-52985A3B8A46}" type="presParOf" srcId="{63866BBD-2695-4ABA-B566-4DA80DA60F14}" destId="{76912FD0-81D7-4125-9647-AEB2A1DBD31C}" srcOrd="0" destOrd="0" presId="urn:microsoft.com/office/officeart/2005/8/layout/hierarchy2"/>
    <dgm:cxn modelId="{F01E421E-9FAB-4A65-91E0-3B4161F5F1D0}" type="presParOf" srcId="{63866BBD-2695-4ABA-B566-4DA80DA60F14}" destId="{6D0AA553-C800-45FB-B346-EADAAA9EEF55}" srcOrd="1" destOrd="0" presId="urn:microsoft.com/office/officeart/2005/8/layout/hierarchy2"/>
    <dgm:cxn modelId="{37E624BA-4757-4811-987E-B35809E235D6}" type="presParOf" srcId="{B2F0DB1E-33EB-4141-A777-13AE9333BB8E}" destId="{B522E592-9F4F-4EC5-85B3-B1AA956810F3}" srcOrd="4" destOrd="0" presId="urn:microsoft.com/office/officeart/2005/8/layout/hierarchy2"/>
    <dgm:cxn modelId="{0D854DA9-044B-4DAF-8A8C-AABF2FF94107}" type="presParOf" srcId="{B522E592-9F4F-4EC5-85B3-B1AA956810F3}" destId="{C43D2E28-B407-4F62-AD91-9DDEE140A6FC}" srcOrd="0" destOrd="0" presId="urn:microsoft.com/office/officeart/2005/8/layout/hierarchy2"/>
    <dgm:cxn modelId="{53734FD0-A406-4C9E-8FBE-6C32D88271B1}" type="presParOf" srcId="{B2F0DB1E-33EB-4141-A777-13AE9333BB8E}" destId="{26C45FC5-EB0B-4655-BFEB-A839987C29C1}" srcOrd="5" destOrd="0" presId="urn:microsoft.com/office/officeart/2005/8/layout/hierarchy2"/>
    <dgm:cxn modelId="{81DD220C-8600-410F-83D8-BC8412E27969}" type="presParOf" srcId="{26C45FC5-EB0B-4655-BFEB-A839987C29C1}" destId="{595CD19F-8178-4729-B1A7-23A03379922C}" srcOrd="0" destOrd="0" presId="urn:microsoft.com/office/officeart/2005/8/layout/hierarchy2"/>
    <dgm:cxn modelId="{8DC9734C-7373-4C7E-90DE-303F7ADD4710}" type="presParOf" srcId="{26C45FC5-EB0B-4655-BFEB-A839987C29C1}" destId="{F6D7A760-3377-4A91-94AB-CDBC93D04F01}" srcOrd="1" destOrd="0" presId="urn:microsoft.com/office/officeart/2005/8/layout/hierarchy2"/>
    <dgm:cxn modelId="{9C3671C6-33BA-4DE9-8487-91A57CAC17CC}" type="presParOf" srcId="{B2F0DB1E-33EB-4141-A777-13AE9333BB8E}" destId="{B87ED6FF-7F65-4529-8231-1C8F181D30CA}" srcOrd="6" destOrd="0" presId="urn:microsoft.com/office/officeart/2005/8/layout/hierarchy2"/>
    <dgm:cxn modelId="{93E6774E-B8A4-4479-BA00-8B02757303A3}" type="presParOf" srcId="{B87ED6FF-7F65-4529-8231-1C8F181D30CA}" destId="{EBBD40B0-635A-4058-B864-09F9F0A7E35F}" srcOrd="0" destOrd="0" presId="urn:microsoft.com/office/officeart/2005/8/layout/hierarchy2"/>
    <dgm:cxn modelId="{946843C2-AA5D-4C64-B1EF-1A756DB90492}" type="presParOf" srcId="{B2F0DB1E-33EB-4141-A777-13AE9333BB8E}" destId="{BD4FEBC2-97EA-443E-9BFE-BA31240F6598}" srcOrd="7" destOrd="0" presId="urn:microsoft.com/office/officeart/2005/8/layout/hierarchy2"/>
    <dgm:cxn modelId="{156C52AD-64C4-46C7-A486-4C3975A1A9CB}" type="presParOf" srcId="{BD4FEBC2-97EA-443E-9BFE-BA31240F6598}" destId="{58533AB1-6B67-44DC-8D50-11A6F7205D51}" srcOrd="0" destOrd="0" presId="urn:microsoft.com/office/officeart/2005/8/layout/hierarchy2"/>
    <dgm:cxn modelId="{8DFB9F3E-E01F-48BF-955C-9AB65E879A5A}" type="presParOf" srcId="{BD4FEBC2-97EA-443E-9BFE-BA31240F6598}" destId="{342C47B0-FA47-4335-B33C-E1020846EE1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4084D46-5ADF-4E09-A1D8-95030BFE292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B34ACC-F9CF-4ADE-9971-6885D3B2012D}">
      <dgm:prSet phldrT="[Text]" custT="1"/>
      <dgm:spPr/>
      <dgm:t>
        <a:bodyPr/>
        <a:lstStyle/>
        <a:p>
          <a:r>
            <a:rPr lang="en-US" sz="1600" dirty="0"/>
            <a:t>Land-Climate Interactions</a:t>
          </a:r>
          <a:br>
            <a:rPr lang="en-US" sz="1600" dirty="0"/>
          </a:br>
          <a:r>
            <a:rPr lang="en-US" sz="1600" dirty="0"/>
            <a:t>(Ch 02)</a:t>
          </a:r>
        </a:p>
      </dgm:t>
    </dgm:pt>
    <dgm:pt modelId="{D414D0B2-CA52-4D2C-B27C-75605736CC2B}" type="parTrans" cxnId="{B4E3D070-4E53-4209-A475-47D2F9F67BE3}">
      <dgm:prSet/>
      <dgm:spPr/>
      <dgm:t>
        <a:bodyPr/>
        <a:lstStyle/>
        <a:p>
          <a:endParaRPr lang="en-US"/>
        </a:p>
      </dgm:t>
    </dgm:pt>
    <dgm:pt modelId="{05A03A2A-5FCF-4516-AF93-96B7803879E6}" type="sibTrans" cxnId="{B4E3D070-4E53-4209-A475-47D2F9F67BE3}">
      <dgm:prSet/>
      <dgm:spPr/>
      <dgm:t>
        <a:bodyPr/>
        <a:lstStyle/>
        <a:p>
          <a:endParaRPr lang="en-US"/>
        </a:p>
      </dgm:t>
    </dgm:pt>
    <dgm:pt modelId="{B18AC7E1-E7FD-4E3E-9C4F-024FCCC9646D}">
      <dgm:prSet phldrT="[Text]"/>
      <dgm:spPr/>
      <dgm:t>
        <a:bodyPr/>
        <a:lstStyle/>
        <a:p>
          <a:r>
            <a:rPr lang="en-US" dirty="0"/>
            <a:t>Executive Summary</a:t>
          </a:r>
          <a:r>
            <a:rPr lang="en-US" baseline="0" dirty="0"/>
            <a:t> </a:t>
          </a:r>
          <a:endParaRPr lang="en-US" dirty="0"/>
        </a:p>
      </dgm:t>
    </dgm:pt>
    <dgm:pt modelId="{A36DCE52-38EB-4F2E-99FB-591D970D77F5}" type="parTrans" cxnId="{F8FAC4FC-37A8-473E-A62E-6FA29C659A9B}">
      <dgm:prSet/>
      <dgm:spPr/>
      <dgm:t>
        <a:bodyPr/>
        <a:lstStyle/>
        <a:p>
          <a:endParaRPr lang="en-US"/>
        </a:p>
      </dgm:t>
    </dgm:pt>
    <dgm:pt modelId="{B66DD2AD-AFC7-4398-9056-254D6C460935}" type="sibTrans" cxnId="{F8FAC4FC-37A8-473E-A62E-6FA29C659A9B}">
      <dgm:prSet/>
      <dgm:spPr/>
      <dgm:t>
        <a:bodyPr/>
        <a:lstStyle/>
        <a:p>
          <a:endParaRPr lang="en-US"/>
        </a:p>
      </dgm:t>
    </dgm:pt>
    <dgm:pt modelId="{6301A986-A6A5-41E5-8574-A38EB9F9101A}">
      <dgm:prSet phldrT="[Text]"/>
      <dgm:spPr/>
      <dgm:t>
        <a:bodyPr/>
        <a:lstStyle/>
        <a:p>
          <a:r>
            <a:rPr lang="en-US" dirty="0"/>
            <a:t>FAQ</a:t>
          </a:r>
        </a:p>
      </dgm:t>
    </dgm:pt>
    <dgm:pt modelId="{6E3E1B02-20A3-47E8-B9F0-23CDE12D6291}" type="parTrans" cxnId="{661A3D91-86EF-4B4C-A9C6-E89CDE132B3D}">
      <dgm:prSet/>
      <dgm:spPr/>
      <dgm:t>
        <a:bodyPr/>
        <a:lstStyle/>
        <a:p>
          <a:endParaRPr lang="en-US"/>
        </a:p>
      </dgm:t>
    </dgm:pt>
    <dgm:pt modelId="{837504FA-2ECE-4206-8C28-BED2A98ED17C}" type="sibTrans" cxnId="{661A3D91-86EF-4B4C-A9C6-E89CDE132B3D}">
      <dgm:prSet/>
      <dgm:spPr/>
      <dgm:t>
        <a:bodyPr/>
        <a:lstStyle/>
        <a:p>
          <a:endParaRPr lang="en-US"/>
        </a:p>
      </dgm:t>
    </dgm:pt>
    <dgm:pt modelId="{81E2A161-0C80-4D76-B24C-A7B2A48C7AB4}">
      <dgm:prSet phldrT="[Text]"/>
      <dgm:spPr/>
      <dgm:t>
        <a:bodyPr/>
        <a:lstStyle/>
        <a:p>
          <a:r>
            <a:rPr lang="en-US" dirty="0"/>
            <a:t>References</a:t>
          </a:r>
        </a:p>
      </dgm:t>
    </dgm:pt>
    <dgm:pt modelId="{0CFCAFE2-D8DE-4DE3-877C-F460FB6FEBE3}" type="parTrans" cxnId="{76F1261E-5534-4DBF-AE37-47E680AE083F}">
      <dgm:prSet/>
      <dgm:spPr/>
      <dgm:t>
        <a:bodyPr/>
        <a:lstStyle/>
        <a:p>
          <a:endParaRPr lang="en-US"/>
        </a:p>
      </dgm:t>
    </dgm:pt>
    <dgm:pt modelId="{C74CD0B1-9F36-458A-AAC6-65380B66CCE3}" type="sibTrans" cxnId="{76F1261E-5534-4DBF-AE37-47E680AE083F}">
      <dgm:prSet/>
      <dgm:spPr/>
      <dgm:t>
        <a:bodyPr/>
        <a:lstStyle/>
        <a:p>
          <a:endParaRPr lang="en-US"/>
        </a:p>
      </dgm:t>
    </dgm:pt>
    <dgm:pt modelId="{5E0B5D19-5A2F-4D12-B348-6495EC95A2F0}">
      <dgm:prSet phldrT="[Text]"/>
      <dgm:spPr/>
      <dgm:t>
        <a:bodyPr/>
        <a:lstStyle/>
        <a:p>
          <a:r>
            <a:rPr lang="en-US" dirty="0"/>
            <a:t>Appendix</a:t>
          </a:r>
        </a:p>
      </dgm:t>
    </dgm:pt>
    <dgm:pt modelId="{208C1396-BD03-4B71-A417-AD16ABBBC283}" type="parTrans" cxnId="{EE3B7CA7-DB24-45C5-8B33-D10D39AD302A}">
      <dgm:prSet/>
      <dgm:spPr/>
      <dgm:t>
        <a:bodyPr/>
        <a:lstStyle/>
        <a:p>
          <a:endParaRPr lang="en-US"/>
        </a:p>
      </dgm:t>
    </dgm:pt>
    <dgm:pt modelId="{3E1D04C6-3E9C-492A-B84A-D09B1F5033E7}" type="sibTrans" cxnId="{EE3B7CA7-DB24-45C5-8B33-D10D39AD302A}">
      <dgm:prSet/>
      <dgm:spPr/>
      <dgm:t>
        <a:bodyPr/>
        <a:lstStyle/>
        <a:p>
          <a:endParaRPr lang="en-US"/>
        </a:p>
      </dgm:t>
    </dgm:pt>
    <dgm:pt modelId="{7A4C1BEF-3240-4271-9391-D78F64B383AF}" type="pres">
      <dgm:prSet presAssocID="{64084D46-5ADF-4E09-A1D8-95030BFE292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CDD8767-A0A1-4FDA-B82C-886AAE85B851}" type="pres">
      <dgm:prSet presAssocID="{FDB34ACC-F9CF-4ADE-9971-6885D3B2012D}" presName="root1" presStyleCnt="0"/>
      <dgm:spPr/>
    </dgm:pt>
    <dgm:pt modelId="{37BEF2C7-5623-4539-A4E9-6E40A57B443A}" type="pres">
      <dgm:prSet presAssocID="{FDB34ACC-F9CF-4ADE-9971-6885D3B2012D}" presName="LevelOneTextNode" presStyleLbl="node0" presStyleIdx="0" presStyleCnt="1" custFlipVert="0" custScaleX="140803" custScaleY="124067" custLinFactNeighborX="-116" custLinFactNeighborY="4318">
        <dgm:presLayoutVars>
          <dgm:chPref val="3"/>
        </dgm:presLayoutVars>
      </dgm:prSet>
      <dgm:spPr/>
    </dgm:pt>
    <dgm:pt modelId="{B2F0DB1E-33EB-4141-A777-13AE9333BB8E}" type="pres">
      <dgm:prSet presAssocID="{FDB34ACC-F9CF-4ADE-9971-6885D3B2012D}" presName="level2hierChild" presStyleCnt="0"/>
      <dgm:spPr/>
    </dgm:pt>
    <dgm:pt modelId="{696F99AE-AAA6-4ED2-8C57-D4AF73578617}" type="pres">
      <dgm:prSet presAssocID="{A36DCE52-38EB-4F2E-99FB-591D970D77F5}" presName="conn2-1" presStyleLbl="parChTrans1D2" presStyleIdx="0" presStyleCnt="4"/>
      <dgm:spPr/>
    </dgm:pt>
    <dgm:pt modelId="{6A6F57C7-DF7D-41F8-A328-002ED751C846}" type="pres">
      <dgm:prSet presAssocID="{A36DCE52-38EB-4F2E-99FB-591D970D77F5}" presName="connTx" presStyleLbl="parChTrans1D2" presStyleIdx="0" presStyleCnt="4"/>
      <dgm:spPr/>
    </dgm:pt>
    <dgm:pt modelId="{118D7D32-2ACB-4674-B23D-838314F58CD1}" type="pres">
      <dgm:prSet presAssocID="{B18AC7E1-E7FD-4E3E-9C4F-024FCCC9646D}" presName="root2" presStyleCnt="0"/>
      <dgm:spPr/>
    </dgm:pt>
    <dgm:pt modelId="{C99918F3-AF7D-4549-A0D7-16D194EB8C75}" type="pres">
      <dgm:prSet presAssocID="{B18AC7E1-E7FD-4E3E-9C4F-024FCCC9646D}" presName="LevelTwoTextNode" presStyleLbl="node2" presStyleIdx="0" presStyleCnt="4">
        <dgm:presLayoutVars>
          <dgm:chPref val="3"/>
        </dgm:presLayoutVars>
      </dgm:prSet>
      <dgm:spPr/>
    </dgm:pt>
    <dgm:pt modelId="{D06E285C-68F6-492D-A5E9-4AD72756F6C7}" type="pres">
      <dgm:prSet presAssocID="{B18AC7E1-E7FD-4E3E-9C4F-024FCCC9646D}" presName="level3hierChild" presStyleCnt="0"/>
      <dgm:spPr/>
    </dgm:pt>
    <dgm:pt modelId="{595120F4-D32D-4DA8-8725-6AA8A6A9D42B}" type="pres">
      <dgm:prSet presAssocID="{6E3E1B02-20A3-47E8-B9F0-23CDE12D6291}" presName="conn2-1" presStyleLbl="parChTrans1D2" presStyleIdx="1" presStyleCnt="4"/>
      <dgm:spPr/>
    </dgm:pt>
    <dgm:pt modelId="{3D2FAD8F-AD39-4DD0-847F-037AEE173CA3}" type="pres">
      <dgm:prSet presAssocID="{6E3E1B02-20A3-47E8-B9F0-23CDE12D6291}" presName="connTx" presStyleLbl="parChTrans1D2" presStyleIdx="1" presStyleCnt="4"/>
      <dgm:spPr/>
    </dgm:pt>
    <dgm:pt modelId="{C785B21F-5FB6-4F0B-845A-61DE1C8CD2C1}" type="pres">
      <dgm:prSet presAssocID="{6301A986-A6A5-41E5-8574-A38EB9F9101A}" presName="root2" presStyleCnt="0"/>
      <dgm:spPr/>
    </dgm:pt>
    <dgm:pt modelId="{D43296AD-0B58-4C79-B901-8CD04F6F9910}" type="pres">
      <dgm:prSet presAssocID="{6301A986-A6A5-41E5-8574-A38EB9F9101A}" presName="LevelTwoTextNode" presStyleLbl="node2" presStyleIdx="1" presStyleCnt="4" custLinFactNeighborX="-1613" custLinFactNeighborY="5315">
        <dgm:presLayoutVars>
          <dgm:chPref val="3"/>
        </dgm:presLayoutVars>
      </dgm:prSet>
      <dgm:spPr/>
    </dgm:pt>
    <dgm:pt modelId="{EBC09869-FF77-4F20-8C1B-BB4400EE5A79}" type="pres">
      <dgm:prSet presAssocID="{6301A986-A6A5-41E5-8574-A38EB9F9101A}" presName="level3hierChild" presStyleCnt="0"/>
      <dgm:spPr/>
    </dgm:pt>
    <dgm:pt modelId="{B522E592-9F4F-4EC5-85B3-B1AA956810F3}" type="pres">
      <dgm:prSet presAssocID="{0CFCAFE2-D8DE-4DE3-877C-F460FB6FEBE3}" presName="conn2-1" presStyleLbl="parChTrans1D2" presStyleIdx="2" presStyleCnt="4"/>
      <dgm:spPr/>
    </dgm:pt>
    <dgm:pt modelId="{C43D2E28-B407-4F62-AD91-9DDEE140A6FC}" type="pres">
      <dgm:prSet presAssocID="{0CFCAFE2-D8DE-4DE3-877C-F460FB6FEBE3}" presName="connTx" presStyleLbl="parChTrans1D2" presStyleIdx="2" presStyleCnt="4"/>
      <dgm:spPr/>
    </dgm:pt>
    <dgm:pt modelId="{26C45FC5-EB0B-4655-BFEB-A839987C29C1}" type="pres">
      <dgm:prSet presAssocID="{81E2A161-0C80-4D76-B24C-A7B2A48C7AB4}" presName="root2" presStyleCnt="0"/>
      <dgm:spPr/>
    </dgm:pt>
    <dgm:pt modelId="{595CD19F-8178-4729-B1A7-23A03379922C}" type="pres">
      <dgm:prSet presAssocID="{81E2A161-0C80-4D76-B24C-A7B2A48C7AB4}" presName="LevelTwoTextNode" presStyleLbl="node2" presStyleIdx="2" presStyleCnt="4" custLinFactNeighborX="1082" custLinFactNeighborY="12741">
        <dgm:presLayoutVars>
          <dgm:chPref val="3"/>
        </dgm:presLayoutVars>
      </dgm:prSet>
      <dgm:spPr/>
    </dgm:pt>
    <dgm:pt modelId="{F6D7A760-3377-4A91-94AB-CDBC93D04F01}" type="pres">
      <dgm:prSet presAssocID="{81E2A161-0C80-4D76-B24C-A7B2A48C7AB4}" presName="level3hierChild" presStyleCnt="0"/>
      <dgm:spPr/>
    </dgm:pt>
    <dgm:pt modelId="{42819F35-8C51-48F5-8BAA-FCDA44058114}" type="pres">
      <dgm:prSet presAssocID="{208C1396-BD03-4B71-A417-AD16ABBBC283}" presName="conn2-1" presStyleLbl="parChTrans1D2" presStyleIdx="3" presStyleCnt="4"/>
      <dgm:spPr/>
    </dgm:pt>
    <dgm:pt modelId="{3EF05B6C-0D65-46D2-9CDA-48042C0F7164}" type="pres">
      <dgm:prSet presAssocID="{208C1396-BD03-4B71-A417-AD16ABBBC283}" presName="connTx" presStyleLbl="parChTrans1D2" presStyleIdx="3" presStyleCnt="4"/>
      <dgm:spPr/>
    </dgm:pt>
    <dgm:pt modelId="{EFCA5550-7BF7-419B-9F01-16DAA7314210}" type="pres">
      <dgm:prSet presAssocID="{5E0B5D19-5A2F-4D12-B348-6495EC95A2F0}" presName="root2" presStyleCnt="0"/>
      <dgm:spPr/>
    </dgm:pt>
    <dgm:pt modelId="{3FA790D1-A3D0-4BF2-BB35-0768A55C5074}" type="pres">
      <dgm:prSet presAssocID="{5E0B5D19-5A2F-4D12-B348-6495EC95A2F0}" presName="LevelTwoTextNode" presStyleLbl="node2" presStyleIdx="3" presStyleCnt="4" custLinFactNeighborY="10274">
        <dgm:presLayoutVars>
          <dgm:chPref val="3"/>
        </dgm:presLayoutVars>
      </dgm:prSet>
      <dgm:spPr/>
    </dgm:pt>
    <dgm:pt modelId="{EA920E4B-F733-4418-A2A3-6E24666F57A9}" type="pres">
      <dgm:prSet presAssocID="{5E0B5D19-5A2F-4D12-B348-6495EC95A2F0}" presName="level3hierChild" presStyleCnt="0"/>
      <dgm:spPr/>
    </dgm:pt>
  </dgm:ptLst>
  <dgm:cxnLst>
    <dgm:cxn modelId="{D364931A-E8AE-41E8-BD39-4CA42438CA3D}" type="presOf" srcId="{A36DCE52-38EB-4F2E-99FB-591D970D77F5}" destId="{6A6F57C7-DF7D-41F8-A328-002ED751C846}" srcOrd="1" destOrd="0" presId="urn:microsoft.com/office/officeart/2005/8/layout/hierarchy2"/>
    <dgm:cxn modelId="{76F1261E-5534-4DBF-AE37-47E680AE083F}" srcId="{FDB34ACC-F9CF-4ADE-9971-6885D3B2012D}" destId="{81E2A161-0C80-4D76-B24C-A7B2A48C7AB4}" srcOrd="2" destOrd="0" parTransId="{0CFCAFE2-D8DE-4DE3-877C-F460FB6FEBE3}" sibTransId="{C74CD0B1-9F36-458A-AAC6-65380B66CCE3}"/>
    <dgm:cxn modelId="{BD7A9321-F5A5-4F3C-BEC7-9FCFAEB0DF60}" type="presOf" srcId="{FDB34ACC-F9CF-4ADE-9971-6885D3B2012D}" destId="{37BEF2C7-5623-4539-A4E9-6E40A57B443A}" srcOrd="0" destOrd="0" presId="urn:microsoft.com/office/officeart/2005/8/layout/hierarchy2"/>
    <dgm:cxn modelId="{3BBC0A27-E80D-41F4-A844-5816F85169D2}" type="presOf" srcId="{5E0B5D19-5A2F-4D12-B348-6495EC95A2F0}" destId="{3FA790D1-A3D0-4BF2-BB35-0768A55C5074}" srcOrd="0" destOrd="0" presId="urn:microsoft.com/office/officeart/2005/8/layout/hierarchy2"/>
    <dgm:cxn modelId="{066ABB3F-7868-46A6-8D8D-260F4608D386}" type="presOf" srcId="{0CFCAFE2-D8DE-4DE3-877C-F460FB6FEBE3}" destId="{C43D2E28-B407-4F62-AD91-9DDEE140A6FC}" srcOrd="1" destOrd="0" presId="urn:microsoft.com/office/officeart/2005/8/layout/hierarchy2"/>
    <dgm:cxn modelId="{B4E3D070-4E53-4209-A475-47D2F9F67BE3}" srcId="{64084D46-5ADF-4E09-A1D8-95030BFE2923}" destId="{FDB34ACC-F9CF-4ADE-9971-6885D3B2012D}" srcOrd="0" destOrd="0" parTransId="{D414D0B2-CA52-4D2C-B27C-75605736CC2B}" sibTransId="{05A03A2A-5FCF-4516-AF93-96B7803879E6}"/>
    <dgm:cxn modelId="{BA797679-9AF2-491B-A83F-665EC7DAF820}" type="presOf" srcId="{208C1396-BD03-4B71-A417-AD16ABBBC283}" destId="{42819F35-8C51-48F5-8BAA-FCDA44058114}" srcOrd="0" destOrd="0" presId="urn:microsoft.com/office/officeart/2005/8/layout/hierarchy2"/>
    <dgm:cxn modelId="{78164B7F-45BC-4F74-881B-7B06FD211FE2}" type="presOf" srcId="{A36DCE52-38EB-4F2E-99FB-591D970D77F5}" destId="{696F99AE-AAA6-4ED2-8C57-D4AF73578617}" srcOrd="0" destOrd="0" presId="urn:microsoft.com/office/officeart/2005/8/layout/hierarchy2"/>
    <dgm:cxn modelId="{661A3D91-86EF-4B4C-A9C6-E89CDE132B3D}" srcId="{FDB34ACC-F9CF-4ADE-9971-6885D3B2012D}" destId="{6301A986-A6A5-41E5-8574-A38EB9F9101A}" srcOrd="1" destOrd="0" parTransId="{6E3E1B02-20A3-47E8-B9F0-23CDE12D6291}" sibTransId="{837504FA-2ECE-4206-8C28-BED2A98ED17C}"/>
    <dgm:cxn modelId="{2FFF9D92-9210-4E1F-8015-852EB948F308}" type="presOf" srcId="{64084D46-5ADF-4E09-A1D8-95030BFE2923}" destId="{7A4C1BEF-3240-4271-9391-D78F64B383AF}" srcOrd="0" destOrd="0" presId="urn:microsoft.com/office/officeart/2005/8/layout/hierarchy2"/>
    <dgm:cxn modelId="{D2826B94-849F-41FB-BAD6-C05BA0AA04BB}" type="presOf" srcId="{B18AC7E1-E7FD-4E3E-9C4F-024FCCC9646D}" destId="{C99918F3-AF7D-4549-A0D7-16D194EB8C75}" srcOrd="0" destOrd="0" presId="urn:microsoft.com/office/officeart/2005/8/layout/hierarchy2"/>
    <dgm:cxn modelId="{B70CAD9E-5565-472E-AACA-8A40F2A8B931}" type="presOf" srcId="{81E2A161-0C80-4D76-B24C-A7B2A48C7AB4}" destId="{595CD19F-8178-4729-B1A7-23A03379922C}" srcOrd="0" destOrd="0" presId="urn:microsoft.com/office/officeart/2005/8/layout/hierarchy2"/>
    <dgm:cxn modelId="{ED8F22A3-60A4-4F3E-9090-5B8ACA987055}" type="presOf" srcId="{6E3E1B02-20A3-47E8-B9F0-23CDE12D6291}" destId="{595120F4-D32D-4DA8-8725-6AA8A6A9D42B}" srcOrd="0" destOrd="0" presId="urn:microsoft.com/office/officeart/2005/8/layout/hierarchy2"/>
    <dgm:cxn modelId="{EE3B7CA7-DB24-45C5-8B33-D10D39AD302A}" srcId="{FDB34ACC-F9CF-4ADE-9971-6885D3B2012D}" destId="{5E0B5D19-5A2F-4D12-B348-6495EC95A2F0}" srcOrd="3" destOrd="0" parTransId="{208C1396-BD03-4B71-A417-AD16ABBBC283}" sibTransId="{3E1D04C6-3E9C-492A-B84A-D09B1F5033E7}"/>
    <dgm:cxn modelId="{A17B82B6-E07F-426A-BE4B-83C88093B791}" type="presOf" srcId="{6301A986-A6A5-41E5-8574-A38EB9F9101A}" destId="{D43296AD-0B58-4C79-B901-8CD04F6F9910}" srcOrd="0" destOrd="0" presId="urn:microsoft.com/office/officeart/2005/8/layout/hierarchy2"/>
    <dgm:cxn modelId="{2DB6BBC0-AA22-44AD-A724-3689109A8969}" type="presOf" srcId="{6E3E1B02-20A3-47E8-B9F0-23CDE12D6291}" destId="{3D2FAD8F-AD39-4DD0-847F-037AEE173CA3}" srcOrd="1" destOrd="0" presId="urn:microsoft.com/office/officeart/2005/8/layout/hierarchy2"/>
    <dgm:cxn modelId="{2E9A76DD-7716-4F29-9ED9-2B779CFA10C1}" type="presOf" srcId="{0CFCAFE2-D8DE-4DE3-877C-F460FB6FEBE3}" destId="{B522E592-9F4F-4EC5-85B3-B1AA956810F3}" srcOrd="0" destOrd="0" presId="urn:microsoft.com/office/officeart/2005/8/layout/hierarchy2"/>
    <dgm:cxn modelId="{F8FAC4FC-37A8-473E-A62E-6FA29C659A9B}" srcId="{FDB34ACC-F9CF-4ADE-9971-6885D3B2012D}" destId="{B18AC7E1-E7FD-4E3E-9C4F-024FCCC9646D}" srcOrd="0" destOrd="0" parTransId="{A36DCE52-38EB-4F2E-99FB-591D970D77F5}" sibTransId="{B66DD2AD-AFC7-4398-9056-254D6C460935}"/>
    <dgm:cxn modelId="{E0FFF1FD-6C5E-472C-A71A-0C67CD577071}" type="presOf" srcId="{208C1396-BD03-4B71-A417-AD16ABBBC283}" destId="{3EF05B6C-0D65-46D2-9CDA-48042C0F7164}" srcOrd="1" destOrd="0" presId="urn:microsoft.com/office/officeart/2005/8/layout/hierarchy2"/>
    <dgm:cxn modelId="{17869E6D-D0A5-43C7-9310-F6EB7024CAE6}" type="presParOf" srcId="{7A4C1BEF-3240-4271-9391-D78F64B383AF}" destId="{9CDD8767-A0A1-4FDA-B82C-886AAE85B851}" srcOrd="0" destOrd="0" presId="urn:microsoft.com/office/officeart/2005/8/layout/hierarchy2"/>
    <dgm:cxn modelId="{85B4BE1A-4962-4B65-A6A9-3079B4C53912}" type="presParOf" srcId="{9CDD8767-A0A1-4FDA-B82C-886AAE85B851}" destId="{37BEF2C7-5623-4539-A4E9-6E40A57B443A}" srcOrd="0" destOrd="0" presId="urn:microsoft.com/office/officeart/2005/8/layout/hierarchy2"/>
    <dgm:cxn modelId="{E1D5C9B9-559E-4F3D-9069-C6C6236AAF7A}" type="presParOf" srcId="{9CDD8767-A0A1-4FDA-B82C-886AAE85B851}" destId="{B2F0DB1E-33EB-4141-A777-13AE9333BB8E}" srcOrd="1" destOrd="0" presId="urn:microsoft.com/office/officeart/2005/8/layout/hierarchy2"/>
    <dgm:cxn modelId="{2F2CE6AB-1DC6-40B9-8FBF-950A79EC9D4E}" type="presParOf" srcId="{B2F0DB1E-33EB-4141-A777-13AE9333BB8E}" destId="{696F99AE-AAA6-4ED2-8C57-D4AF73578617}" srcOrd="0" destOrd="0" presId="urn:microsoft.com/office/officeart/2005/8/layout/hierarchy2"/>
    <dgm:cxn modelId="{0C1BA299-F318-471A-BF84-A79E6D920282}" type="presParOf" srcId="{696F99AE-AAA6-4ED2-8C57-D4AF73578617}" destId="{6A6F57C7-DF7D-41F8-A328-002ED751C846}" srcOrd="0" destOrd="0" presId="urn:microsoft.com/office/officeart/2005/8/layout/hierarchy2"/>
    <dgm:cxn modelId="{6F84A9F4-7132-48E8-9492-AD5CF05E1249}" type="presParOf" srcId="{B2F0DB1E-33EB-4141-A777-13AE9333BB8E}" destId="{118D7D32-2ACB-4674-B23D-838314F58CD1}" srcOrd="1" destOrd="0" presId="urn:microsoft.com/office/officeart/2005/8/layout/hierarchy2"/>
    <dgm:cxn modelId="{A793E87B-AE8F-439E-9398-2ABC32AE4041}" type="presParOf" srcId="{118D7D32-2ACB-4674-B23D-838314F58CD1}" destId="{C99918F3-AF7D-4549-A0D7-16D194EB8C75}" srcOrd="0" destOrd="0" presId="urn:microsoft.com/office/officeart/2005/8/layout/hierarchy2"/>
    <dgm:cxn modelId="{CEAE08EE-9939-406A-8E34-7892A2C5F961}" type="presParOf" srcId="{118D7D32-2ACB-4674-B23D-838314F58CD1}" destId="{D06E285C-68F6-492D-A5E9-4AD72756F6C7}" srcOrd="1" destOrd="0" presId="urn:microsoft.com/office/officeart/2005/8/layout/hierarchy2"/>
    <dgm:cxn modelId="{DF1034B3-C494-4152-894E-C9C162067C0B}" type="presParOf" srcId="{B2F0DB1E-33EB-4141-A777-13AE9333BB8E}" destId="{595120F4-D32D-4DA8-8725-6AA8A6A9D42B}" srcOrd="2" destOrd="0" presId="urn:microsoft.com/office/officeart/2005/8/layout/hierarchy2"/>
    <dgm:cxn modelId="{D69C985A-23A6-41D8-B7CA-7D83B07690C6}" type="presParOf" srcId="{595120F4-D32D-4DA8-8725-6AA8A6A9D42B}" destId="{3D2FAD8F-AD39-4DD0-847F-037AEE173CA3}" srcOrd="0" destOrd="0" presId="urn:microsoft.com/office/officeart/2005/8/layout/hierarchy2"/>
    <dgm:cxn modelId="{E43EAE74-1A0F-4CB1-8571-E172726B038B}" type="presParOf" srcId="{B2F0DB1E-33EB-4141-A777-13AE9333BB8E}" destId="{C785B21F-5FB6-4F0B-845A-61DE1C8CD2C1}" srcOrd="3" destOrd="0" presId="urn:microsoft.com/office/officeart/2005/8/layout/hierarchy2"/>
    <dgm:cxn modelId="{93398A67-6883-4421-B465-3D13E89B10DA}" type="presParOf" srcId="{C785B21F-5FB6-4F0B-845A-61DE1C8CD2C1}" destId="{D43296AD-0B58-4C79-B901-8CD04F6F9910}" srcOrd="0" destOrd="0" presId="urn:microsoft.com/office/officeart/2005/8/layout/hierarchy2"/>
    <dgm:cxn modelId="{EC12F211-F09A-406A-9B29-AF79BFC2AA9F}" type="presParOf" srcId="{C785B21F-5FB6-4F0B-845A-61DE1C8CD2C1}" destId="{EBC09869-FF77-4F20-8C1B-BB4400EE5A79}" srcOrd="1" destOrd="0" presId="urn:microsoft.com/office/officeart/2005/8/layout/hierarchy2"/>
    <dgm:cxn modelId="{F779AFF5-7A64-46ED-B8B2-8012A5E884F2}" type="presParOf" srcId="{B2F0DB1E-33EB-4141-A777-13AE9333BB8E}" destId="{B522E592-9F4F-4EC5-85B3-B1AA956810F3}" srcOrd="4" destOrd="0" presId="urn:microsoft.com/office/officeart/2005/8/layout/hierarchy2"/>
    <dgm:cxn modelId="{9CD77316-5EA4-4DA9-8E8C-A0C7B58ECC5F}" type="presParOf" srcId="{B522E592-9F4F-4EC5-85B3-B1AA956810F3}" destId="{C43D2E28-B407-4F62-AD91-9DDEE140A6FC}" srcOrd="0" destOrd="0" presId="urn:microsoft.com/office/officeart/2005/8/layout/hierarchy2"/>
    <dgm:cxn modelId="{3C86D862-D24B-4884-8241-A3D70B2DC68F}" type="presParOf" srcId="{B2F0DB1E-33EB-4141-A777-13AE9333BB8E}" destId="{26C45FC5-EB0B-4655-BFEB-A839987C29C1}" srcOrd="5" destOrd="0" presId="urn:microsoft.com/office/officeart/2005/8/layout/hierarchy2"/>
    <dgm:cxn modelId="{75E5EE72-9751-46FC-A5CE-6DE1C0A375CA}" type="presParOf" srcId="{26C45FC5-EB0B-4655-BFEB-A839987C29C1}" destId="{595CD19F-8178-4729-B1A7-23A03379922C}" srcOrd="0" destOrd="0" presId="urn:microsoft.com/office/officeart/2005/8/layout/hierarchy2"/>
    <dgm:cxn modelId="{3CF35BCC-DCF9-4D0B-BB3D-F4D4389919B8}" type="presParOf" srcId="{26C45FC5-EB0B-4655-BFEB-A839987C29C1}" destId="{F6D7A760-3377-4A91-94AB-CDBC93D04F01}" srcOrd="1" destOrd="0" presId="urn:microsoft.com/office/officeart/2005/8/layout/hierarchy2"/>
    <dgm:cxn modelId="{455A1951-FFDE-4AC5-A9CF-9A47A9AE4398}" type="presParOf" srcId="{B2F0DB1E-33EB-4141-A777-13AE9333BB8E}" destId="{42819F35-8C51-48F5-8BAA-FCDA44058114}" srcOrd="6" destOrd="0" presId="urn:microsoft.com/office/officeart/2005/8/layout/hierarchy2"/>
    <dgm:cxn modelId="{EC5FFF65-05B0-474A-8669-CAD1F842180A}" type="presParOf" srcId="{42819F35-8C51-48F5-8BAA-FCDA44058114}" destId="{3EF05B6C-0D65-46D2-9CDA-48042C0F7164}" srcOrd="0" destOrd="0" presId="urn:microsoft.com/office/officeart/2005/8/layout/hierarchy2"/>
    <dgm:cxn modelId="{BFB94E77-1CD6-4856-A791-D0A6B3654AAB}" type="presParOf" srcId="{B2F0DB1E-33EB-4141-A777-13AE9333BB8E}" destId="{EFCA5550-7BF7-419B-9F01-16DAA7314210}" srcOrd="7" destOrd="0" presId="urn:microsoft.com/office/officeart/2005/8/layout/hierarchy2"/>
    <dgm:cxn modelId="{F5AD40D5-B127-4BFD-9850-C8E9F7E2257E}" type="presParOf" srcId="{EFCA5550-7BF7-419B-9F01-16DAA7314210}" destId="{3FA790D1-A3D0-4BF2-BB35-0768A55C5074}" srcOrd="0" destOrd="0" presId="urn:microsoft.com/office/officeart/2005/8/layout/hierarchy2"/>
    <dgm:cxn modelId="{6ABF088B-70A9-460B-A752-F5352EA7A4E9}" type="presParOf" srcId="{EFCA5550-7BF7-419B-9F01-16DAA7314210}" destId="{EA920E4B-F733-4418-A2A3-6E24666F57A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4084D46-5ADF-4E09-A1D8-95030BFE292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B34ACC-F9CF-4ADE-9971-6885D3B2012D}">
      <dgm:prSet phldrT="[Text]" custT="1"/>
      <dgm:spPr/>
      <dgm:t>
        <a:bodyPr/>
        <a:lstStyle/>
        <a:p>
          <a:r>
            <a:rPr lang="en-US" sz="2400" dirty="0"/>
            <a:t>SR15</a:t>
          </a:r>
          <a:br>
            <a:rPr lang="en-US" sz="2400" dirty="0"/>
          </a:br>
          <a:endParaRPr lang="en-US" sz="1400" dirty="0"/>
        </a:p>
      </dgm:t>
    </dgm:pt>
    <dgm:pt modelId="{D414D0B2-CA52-4D2C-B27C-75605736CC2B}" type="parTrans" cxnId="{B4E3D070-4E53-4209-A475-47D2F9F67BE3}">
      <dgm:prSet/>
      <dgm:spPr/>
      <dgm:t>
        <a:bodyPr/>
        <a:lstStyle/>
        <a:p>
          <a:endParaRPr lang="en-US"/>
        </a:p>
      </dgm:t>
    </dgm:pt>
    <dgm:pt modelId="{05A03A2A-5FCF-4516-AF93-96B7803879E6}" type="sibTrans" cxnId="{B4E3D070-4E53-4209-A475-47D2F9F67BE3}">
      <dgm:prSet/>
      <dgm:spPr/>
      <dgm:t>
        <a:bodyPr/>
        <a:lstStyle/>
        <a:p>
          <a:endParaRPr lang="en-US"/>
        </a:p>
      </dgm:t>
    </dgm:pt>
    <dgm:pt modelId="{B18AC7E1-E7FD-4E3E-9C4F-024FCCC9646D}">
      <dgm:prSet phldrT="[Text]"/>
      <dgm:spPr/>
      <dgm:t>
        <a:bodyPr/>
        <a:lstStyle/>
        <a:p>
          <a:r>
            <a:rPr lang="en-US" dirty="0"/>
            <a:t>SPM</a:t>
          </a:r>
        </a:p>
      </dgm:t>
    </dgm:pt>
    <dgm:pt modelId="{A36DCE52-38EB-4F2E-99FB-591D970D77F5}" type="parTrans" cxnId="{F8FAC4FC-37A8-473E-A62E-6FA29C659A9B}">
      <dgm:prSet/>
      <dgm:spPr/>
      <dgm:t>
        <a:bodyPr/>
        <a:lstStyle/>
        <a:p>
          <a:endParaRPr lang="en-US"/>
        </a:p>
      </dgm:t>
    </dgm:pt>
    <dgm:pt modelId="{B66DD2AD-AFC7-4398-9056-254D6C460935}" type="sibTrans" cxnId="{F8FAC4FC-37A8-473E-A62E-6FA29C659A9B}">
      <dgm:prSet/>
      <dgm:spPr/>
      <dgm:t>
        <a:bodyPr/>
        <a:lstStyle/>
        <a:p>
          <a:endParaRPr lang="en-US"/>
        </a:p>
      </dgm:t>
    </dgm:pt>
    <dgm:pt modelId="{0BE32AD4-D05F-4DC3-ABF7-4D8C727CC423}">
      <dgm:prSet phldrT="[Text]"/>
      <dgm:spPr/>
      <dgm:t>
        <a:bodyPr/>
        <a:lstStyle/>
        <a:p>
          <a:r>
            <a:rPr lang="en-US" dirty="0"/>
            <a:t>Chapters</a:t>
          </a:r>
        </a:p>
      </dgm:t>
    </dgm:pt>
    <dgm:pt modelId="{A244F1B0-F23B-48A5-B989-7154D6859FFC}" type="parTrans" cxnId="{E7329C65-2302-481F-B121-32B037DB45B9}">
      <dgm:prSet/>
      <dgm:spPr/>
      <dgm:t>
        <a:bodyPr/>
        <a:lstStyle/>
        <a:p>
          <a:endParaRPr lang="en-US"/>
        </a:p>
      </dgm:t>
    </dgm:pt>
    <dgm:pt modelId="{E1572B9C-DDD2-415C-A082-1285514935C0}" type="sibTrans" cxnId="{E7329C65-2302-481F-B121-32B037DB45B9}">
      <dgm:prSet/>
      <dgm:spPr/>
      <dgm:t>
        <a:bodyPr/>
        <a:lstStyle/>
        <a:p>
          <a:endParaRPr lang="en-US"/>
        </a:p>
      </dgm:t>
    </dgm:pt>
    <dgm:pt modelId="{552A1E3C-02BD-48E1-8FB4-CC75699EE98E}">
      <dgm:prSet phldrT="[Text]"/>
      <dgm:spPr/>
      <dgm:t>
        <a:bodyPr/>
        <a:lstStyle/>
        <a:p>
          <a:r>
            <a:rPr lang="en-US" dirty="0"/>
            <a:t>Glossary</a:t>
          </a:r>
        </a:p>
      </dgm:t>
    </dgm:pt>
    <dgm:pt modelId="{B4EFD87B-3F93-4E69-AC7A-8DCC531293AD}" type="parTrans" cxnId="{59783AF0-E128-4D23-A84A-93192D0B62F1}">
      <dgm:prSet/>
      <dgm:spPr/>
      <dgm:t>
        <a:bodyPr/>
        <a:lstStyle/>
        <a:p>
          <a:endParaRPr lang="en-US"/>
        </a:p>
      </dgm:t>
    </dgm:pt>
    <dgm:pt modelId="{984FBFE8-9042-431A-AAB2-EEB74A9F53FD}" type="sibTrans" cxnId="{59783AF0-E128-4D23-A84A-93192D0B62F1}">
      <dgm:prSet/>
      <dgm:spPr/>
      <dgm:t>
        <a:bodyPr/>
        <a:lstStyle/>
        <a:p>
          <a:endParaRPr lang="en-US"/>
        </a:p>
      </dgm:t>
    </dgm:pt>
    <dgm:pt modelId="{7A4C1BEF-3240-4271-9391-D78F64B383AF}" type="pres">
      <dgm:prSet presAssocID="{64084D46-5ADF-4E09-A1D8-95030BFE292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CDD8767-A0A1-4FDA-B82C-886AAE85B851}" type="pres">
      <dgm:prSet presAssocID="{FDB34ACC-F9CF-4ADE-9971-6885D3B2012D}" presName="root1" presStyleCnt="0"/>
      <dgm:spPr/>
    </dgm:pt>
    <dgm:pt modelId="{37BEF2C7-5623-4539-A4E9-6E40A57B443A}" type="pres">
      <dgm:prSet presAssocID="{FDB34ACC-F9CF-4ADE-9971-6885D3B2012D}" presName="LevelOneTextNode" presStyleLbl="node0" presStyleIdx="0" presStyleCnt="1" custFlipVert="0" custScaleX="83714" custScaleY="101001" custLinFactNeighborX="5156" custLinFactNeighborY="-36320">
        <dgm:presLayoutVars>
          <dgm:chPref val="3"/>
        </dgm:presLayoutVars>
      </dgm:prSet>
      <dgm:spPr/>
    </dgm:pt>
    <dgm:pt modelId="{B2F0DB1E-33EB-4141-A777-13AE9333BB8E}" type="pres">
      <dgm:prSet presAssocID="{FDB34ACC-F9CF-4ADE-9971-6885D3B2012D}" presName="level2hierChild" presStyleCnt="0"/>
      <dgm:spPr/>
    </dgm:pt>
    <dgm:pt modelId="{696F99AE-AAA6-4ED2-8C57-D4AF73578617}" type="pres">
      <dgm:prSet presAssocID="{A36DCE52-38EB-4F2E-99FB-591D970D77F5}" presName="conn2-1" presStyleLbl="parChTrans1D2" presStyleIdx="0" presStyleCnt="3"/>
      <dgm:spPr/>
    </dgm:pt>
    <dgm:pt modelId="{6A6F57C7-DF7D-41F8-A328-002ED751C846}" type="pres">
      <dgm:prSet presAssocID="{A36DCE52-38EB-4F2E-99FB-591D970D77F5}" presName="connTx" presStyleLbl="parChTrans1D2" presStyleIdx="0" presStyleCnt="3"/>
      <dgm:spPr/>
    </dgm:pt>
    <dgm:pt modelId="{118D7D32-2ACB-4674-B23D-838314F58CD1}" type="pres">
      <dgm:prSet presAssocID="{B18AC7E1-E7FD-4E3E-9C4F-024FCCC9646D}" presName="root2" presStyleCnt="0"/>
      <dgm:spPr/>
    </dgm:pt>
    <dgm:pt modelId="{C99918F3-AF7D-4549-A0D7-16D194EB8C75}" type="pres">
      <dgm:prSet presAssocID="{B18AC7E1-E7FD-4E3E-9C4F-024FCCC9646D}" presName="LevelTwoTextNode" presStyleLbl="node2" presStyleIdx="0" presStyleCnt="3">
        <dgm:presLayoutVars>
          <dgm:chPref val="3"/>
        </dgm:presLayoutVars>
      </dgm:prSet>
      <dgm:spPr/>
    </dgm:pt>
    <dgm:pt modelId="{D06E285C-68F6-492D-A5E9-4AD72756F6C7}" type="pres">
      <dgm:prSet presAssocID="{B18AC7E1-E7FD-4E3E-9C4F-024FCCC9646D}" presName="level3hierChild" presStyleCnt="0"/>
      <dgm:spPr/>
    </dgm:pt>
    <dgm:pt modelId="{12F00963-6CC6-4065-BF34-132C1C24F088}" type="pres">
      <dgm:prSet presAssocID="{A244F1B0-F23B-48A5-B989-7154D6859FFC}" presName="conn2-1" presStyleLbl="parChTrans1D2" presStyleIdx="1" presStyleCnt="3"/>
      <dgm:spPr/>
    </dgm:pt>
    <dgm:pt modelId="{BDA15B93-B44F-457E-B19D-9D9FC09C25BA}" type="pres">
      <dgm:prSet presAssocID="{A244F1B0-F23B-48A5-B989-7154D6859FFC}" presName="connTx" presStyleLbl="parChTrans1D2" presStyleIdx="1" presStyleCnt="3"/>
      <dgm:spPr/>
    </dgm:pt>
    <dgm:pt modelId="{D6ED5DE5-1B4C-4AD9-AFF2-708EAEC7DA20}" type="pres">
      <dgm:prSet presAssocID="{0BE32AD4-D05F-4DC3-ABF7-4D8C727CC423}" presName="root2" presStyleCnt="0"/>
      <dgm:spPr/>
    </dgm:pt>
    <dgm:pt modelId="{D310FB10-B17E-4F0E-87A3-1CBCAC282004}" type="pres">
      <dgm:prSet presAssocID="{0BE32AD4-D05F-4DC3-ABF7-4D8C727CC423}" presName="LevelTwoTextNode" presStyleLbl="node2" presStyleIdx="1" presStyleCnt="3">
        <dgm:presLayoutVars>
          <dgm:chPref val="3"/>
        </dgm:presLayoutVars>
      </dgm:prSet>
      <dgm:spPr/>
    </dgm:pt>
    <dgm:pt modelId="{19ACADE5-A5B6-44EA-BB76-89E822FF3DF1}" type="pres">
      <dgm:prSet presAssocID="{0BE32AD4-D05F-4DC3-ABF7-4D8C727CC423}" presName="level3hierChild" presStyleCnt="0"/>
      <dgm:spPr/>
    </dgm:pt>
    <dgm:pt modelId="{133716A3-22D9-47CC-A926-8594BF60DBA1}" type="pres">
      <dgm:prSet presAssocID="{B4EFD87B-3F93-4E69-AC7A-8DCC531293AD}" presName="conn2-1" presStyleLbl="parChTrans1D2" presStyleIdx="2" presStyleCnt="3"/>
      <dgm:spPr/>
    </dgm:pt>
    <dgm:pt modelId="{E0A66D26-840D-4858-B8B0-A449F11C6BC8}" type="pres">
      <dgm:prSet presAssocID="{B4EFD87B-3F93-4E69-AC7A-8DCC531293AD}" presName="connTx" presStyleLbl="parChTrans1D2" presStyleIdx="2" presStyleCnt="3"/>
      <dgm:spPr/>
    </dgm:pt>
    <dgm:pt modelId="{38A5842E-B244-440B-BE81-A5C1BA1B4F12}" type="pres">
      <dgm:prSet presAssocID="{552A1E3C-02BD-48E1-8FB4-CC75699EE98E}" presName="root2" presStyleCnt="0"/>
      <dgm:spPr/>
    </dgm:pt>
    <dgm:pt modelId="{C61D2CF5-D05A-43B0-B1EE-6686F4787A7F}" type="pres">
      <dgm:prSet presAssocID="{552A1E3C-02BD-48E1-8FB4-CC75699EE98E}" presName="LevelTwoTextNode" presStyleLbl="node2" presStyleIdx="2" presStyleCnt="3">
        <dgm:presLayoutVars>
          <dgm:chPref val="3"/>
        </dgm:presLayoutVars>
      </dgm:prSet>
      <dgm:spPr/>
    </dgm:pt>
    <dgm:pt modelId="{1E6F5818-FC97-41F7-8513-7CEA52E4C4B2}" type="pres">
      <dgm:prSet presAssocID="{552A1E3C-02BD-48E1-8FB4-CC75699EE98E}" presName="level3hierChild" presStyleCnt="0"/>
      <dgm:spPr/>
    </dgm:pt>
  </dgm:ptLst>
  <dgm:cxnLst>
    <dgm:cxn modelId="{D24A4200-B35C-4245-8E0F-DD48FB71B1E4}" type="presOf" srcId="{0BE32AD4-D05F-4DC3-ABF7-4D8C727CC423}" destId="{D310FB10-B17E-4F0E-87A3-1CBCAC282004}" srcOrd="0" destOrd="0" presId="urn:microsoft.com/office/officeart/2005/8/layout/hierarchy2"/>
    <dgm:cxn modelId="{BD7A9321-F5A5-4F3C-BEC7-9FCFAEB0DF60}" type="presOf" srcId="{FDB34ACC-F9CF-4ADE-9971-6885D3B2012D}" destId="{37BEF2C7-5623-4539-A4E9-6E40A57B443A}" srcOrd="0" destOrd="0" presId="urn:microsoft.com/office/officeart/2005/8/layout/hierarchy2"/>
    <dgm:cxn modelId="{E7329C65-2302-481F-B121-32B037DB45B9}" srcId="{FDB34ACC-F9CF-4ADE-9971-6885D3B2012D}" destId="{0BE32AD4-D05F-4DC3-ABF7-4D8C727CC423}" srcOrd="1" destOrd="0" parTransId="{A244F1B0-F23B-48A5-B989-7154D6859FFC}" sibTransId="{E1572B9C-DDD2-415C-A082-1285514935C0}"/>
    <dgm:cxn modelId="{B4E3D070-4E53-4209-A475-47D2F9F67BE3}" srcId="{64084D46-5ADF-4E09-A1D8-95030BFE2923}" destId="{FDB34ACC-F9CF-4ADE-9971-6885D3B2012D}" srcOrd="0" destOrd="0" parTransId="{D414D0B2-CA52-4D2C-B27C-75605736CC2B}" sibTransId="{05A03A2A-5FCF-4516-AF93-96B7803879E6}"/>
    <dgm:cxn modelId="{82C61A57-727E-48CB-A998-005D6131CB76}" type="presOf" srcId="{B4EFD87B-3F93-4E69-AC7A-8DCC531293AD}" destId="{E0A66D26-840D-4858-B8B0-A449F11C6BC8}" srcOrd="1" destOrd="0" presId="urn:microsoft.com/office/officeart/2005/8/layout/hierarchy2"/>
    <dgm:cxn modelId="{5646E187-5335-4584-B62C-DA4D2255EA98}" type="presOf" srcId="{B4EFD87B-3F93-4E69-AC7A-8DCC531293AD}" destId="{133716A3-22D9-47CC-A926-8594BF60DBA1}" srcOrd="0" destOrd="0" presId="urn:microsoft.com/office/officeart/2005/8/layout/hierarchy2"/>
    <dgm:cxn modelId="{2FFF9D92-9210-4E1F-8015-852EB948F308}" type="presOf" srcId="{64084D46-5ADF-4E09-A1D8-95030BFE2923}" destId="{7A4C1BEF-3240-4271-9391-D78F64B383AF}" srcOrd="0" destOrd="0" presId="urn:microsoft.com/office/officeart/2005/8/layout/hierarchy2"/>
    <dgm:cxn modelId="{FB10DCA2-BC28-40C2-AFE6-E38842AE5A44}" type="presOf" srcId="{A36DCE52-38EB-4F2E-99FB-591D970D77F5}" destId="{6A6F57C7-DF7D-41F8-A328-002ED751C846}" srcOrd="1" destOrd="0" presId="urn:microsoft.com/office/officeart/2005/8/layout/hierarchy2"/>
    <dgm:cxn modelId="{06DE3ECC-D556-41EC-9E03-7CF7B9F06705}" type="presOf" srcId="{552A1E3C-02BD-48E1-8FB4-CC75699EE98E}" destId="{C61D2CF5-D05A-43B0-B1EE-6686F4787A7F}" srcOrd="0" destOrd="0" presId="urn:microsoft.com/office/officeart/2005/8/layout/hierarchy2"/>
    <dgm:cxn modelId="{59783AF0-E128-4D23-A84A-93192D0B62F1}" srcId="{FDB34ACC-F9CF-4ADE-9971-6885D3B2012D}" destId="{552A1E3C-02BD-48E1-8FB4-CC75699EE98E}" srcOrd="2" destOrd="0" parTransId="{B4EFD87B-3F93-4E69-AC7A-8DCC531293AD}" sibTransId="{984FBFE8-9042-431A-AAB2-EEB74A9F53FD}"/>
    <dgm:cxn modelId="{06FD92F0-2404-4BBD-9316-54F879140376}" type="presOf" srcId="{A244F1B0-F23B-48A5-B989-7154D6859FFC}" destId="{12F00963-6CC6-4065-BF34-132C1C24F088}" srcOrd="0" destOrd="0" presId="urn:microsoft.com/office/officeart/2005/8/layout/hierarchy2"/>
    <dgm:cxn modelId="{F8FAC4FC-37A8-473E-A62E-6FA29C659A9B}" srcId="{FDB34ACC-F9CF-4ADE-9971-6885D3B2012D}" destId="{B18AC7E1-E7FD-4E3E-9C4F-024FCCC9646D}" srcOrd="0" destOrd="0" parTransId="{A36DCE52-38EB-4F2E-99FB-591D970D77F5}" sibTransId="{B66DD2AD-AFC7-4398-9056-254D6C460935}"/>
    <dgm:cxn modelId="{FD495FFD-0FF3-4ECF-B476-AB0B7CF3700C}" type="presOf" srcId="{A36DCE52-38EB-4F2E-99FB-591D970D77F5}" destId="{696F99AE-AAA6-4ED2-8C57-D4AF73578617}" srcOrd="0" destOrd="0" presId="urn:microsoft.com/office/officeart/2005/8/layout/hierarchy2"/>
    <dgm:cxn modelId="{641E14FF-1CBC-4ECF-A8DE-3BCE47AD529E}" type="presOf" srcId="{A244F1B0-F23B-48A5-B989-7154D6859FFC}" destId="{BDA15B93-B44F-457E-B19D-9D9FC09C25BA}" srcOrd="1" destOrd="0" presId="urn:microsoft.com/office/officeart/2005/8/layout/hierarchy2"/>
    <dgm:cxn modelId="{FB9687FF-BA15-4A79-ADDB-4860E4C83FBA}" type="presOf" srcId="{B18AC7E1-E7FD-4E3E-9C4F-024FCCC9646D}" destId="{C99918F3-AF7D-4549-A0D7-16D194EB8C75}" srcOrd="0" destOrd="0" presId="urn:microsoft.com/office/officeart/2005/8/layout/hierarchy2"/>
    <dgm:cxn modelId="{17869E6D-D0A5-43C7-9310-F6EB7024CAE6}" type="presParOf" srcId="{7A4C1BEF-3240-4271-9391-D78F64B383AF}" destId="{9CDD8767-A0A1-4FDA-B82C-886AAE85B851}" srcOrd="0" destOrd="0" presId="urn:microsoft.com/office/officeart/2005/8/layout/hierarchy2"/>
    <dgm:cxn modelId="{85B4BE1A-4962-4B65-A6A9-3079B4C53912}" type="presParOf" srcId="{9CDD8767-A0A1-4FDA-B82C-886AAE85B851}" destId="{37BEF2C7-5623-4539-A4E9-6E40A57B443A}" srcOrd="0" destOrd="0" presId="urn:microsoft.com/office/officeart/2005/8/layout/hierarchy2"/>
    <dgm:cxn modelId="{E1D5C9B9-559E-4F3D-9069-C6C6236AAF7A}" type="presParOf" srcId="{9CDD8767-A0A1-4FDA-B82C-886AAE85B851}" destId="{B2F0DB1E-33EB-4141-A777-13AE9333BB8E}" srcOrd="1" destOrd="0" presId="urn:microsoft.com/office/officeart/2005/8/layout/hierarchy2"/>
    <dgm:cxn modelId="{4080D8D8-C641-447A-9D04-6EB1A2E76260}" type="presParOf" srcId="{B2F0DB1E-33EB-4141-A777-13AE9333BB8E}" destId="{696F99AE-AAA6-4ED2-8C57-D4AF73578617}" srcOrd="0" destOrd="0" presId="urn:microsoft.com/office/officeart/2005/8/layout/hierarchy2"/>
    <dgm:cxn modelId="{755590A1-330D-43BF-893C-AAB5E17BF6B2}" type="presParOf" srcId="{696F99AE-AAA6-4ED2-8C57-D4AF73578617}" destId="{6A6F57C7-DF7D-41F8-A328-002ED751C846}" srcOrd="0" destOrd="0" presId="urn:microsoft.com/office/officeart/2005/8/layout/hierarchy2"/>
    <dgm:cxn modelId="{EF795FD6-3458-4C28-8338-1CDDEC826650}" type="presParOf" srcId="{B2F0DB1E-33EB-4141-A777-13AE9333BB8E}" destId="{118D7D32-2ACB-4674-B23D-838314F58CD1}" srcOrd="1" destOrd="0" presId="urn:microsoft.com/office/officeart/2005/8/layout/hierarchy2"/>
    <dgm:cxn modelId="{F4AD9365-0EF1-41BC-AA56-FC6EC556648F}" type="presParOf" srcId="{118D7D32-2ACB-4674-B23D-838314F58CD1}" destId="{C99918F3-AF7D-4549-A0D7-16D194EB8C75}" srcOrd="0" destOrd="0" presId="urn:microsoft.com/office/officeart/2005/8/layout/hierarchy2"/>
    <dgm:cxn modelId="{1FD6D9FD-9891-46D7-8E04-739BC4548D24}" type="presParOf" srcId="{118D7D32-2ACB-4674-B23D-838314F58CD1}" destId="{D06E285C-68F6-492D-A5E9-4AD72756F6C7}" srcOrd="1" destOrd="0" presId="urn:microsoft.com/office/officeart/2005/8/layout/hierarchy2"/>
    <dgm:cxn modelId="{FFB59C91-53E9-4165-969B-EB87F357C0BF}" type="presParOf" srcId="{B2F0DB1E-33EB-4141-A777-13AE9333BB8E}" destId="{12F00963-6CC6-4065-BF34-132C1C24F088}" srcOrd="2" destOrd="0" presId="urn:microsoft.com/office/officeart/2005/8/layout/hierarchy2"/>
    <dgm:cxn modelId="{A50D1BAD-6223-497F-8FE3-1A9125D003FF}" type="presParOf" srcId="{12F00963-6CC6-4065-BF34-132C1C24F088}" destId="{BDA15B93-B44F-457E-B19D-9D9FC09C25BA}" srcOrd="0" destOrd="0" presId="urn:microsoft.com/office/officeart/2005/8/layout/hierarchy2"/>
    <dgm:cxn modelId="{D8CEC470-69CA-43C0-8671-6C21F0C4993D}" type="presParOf" srcId="{B2F0DB1E-33EB-4141-A777-13AE9333BB8E}" destId="{D6ED5DE5-1B4C-4AD9-AFF2-708EAEC7DA20}" srcOrd="3" destOrd="0" presId="urn:microsoft.com/office/officeart/2005/8/layout/hierarchy2"/>
    <dgm:cxn modelId="{C023F9CF-A35F-4A19-99F5-716AA244731E}" type="presParOf" srcId="{D6ED5DE5-1B4C-4AD9-AFF2-708EAEC7DA20}" destId="{D310FB10-B17E-4F0E-87A3-1CBCAC282004}" srcOrd="0" destOrd="0" presId="urn:microsoft.com/office/officeart/2005/8/layout/hierarchy2"/>
    <dgm:cxn modelId="{B1C3C313-5929-4573-A4DA-40AABEEA6F84}" type="presParOf" srcId="{D6ED5DE5-1B4C-4AD9-AFF2-708EAEC7DA20}" destId="{19ACADE5-A5B6-44EA-BB76-89E822FF3DF1}" srcOrd="1" destOrd="0" presId="urn:microsoft.com/office/officeart/2005/8/layout/hierarchy2"/>
    <dgm:cxn modelId="{E9A47ED0-38A2-4871-BBAF-D8D304BABA70}" type="presParOf" srcId="{B2F0DB1E-33EB-4141-A777-13AE9333BB8E}" destId="{133716A3-22D9-47CC-A926-8594BF60DBA1}" srcOrd="4" destOrd="0" presId="urn:microsoft.com/office/officeart/2005/8/layout/hierarchy2"/>
    <dgm:cxn modelId="{E35219C6-170D-4619-BAE6-F843AA8D17DA}" type="presParOf" srcId="{133716A3-22D9-47CC-A926-8594BF60DBA1}" destId="{E0A66D26-840D-4858-B8B0-A449F11C6BC8}" srcOrd="0" destOrd="0" presId="urn:microsoft.com/office/officeart/2005/8/layout/hierarchy2"/>
    <dgm:cxn modelId="{66CC2CB0-3C3A-4951-902D-D6D027495BDB}" type="presParOf" srcId="{B2F0DB1E-33EB-4141-A777-13AE9333BB8E}" destId="{38A5842E-B244-440B-BE81-A5C1BA1B4F12}" srcOrd="5" destOrd="0" presId="urn:microsoft.com/office/officeart/2005/8/layout/hierarchy2"/>
    <dgm:cxn modelId="{1F9414F5-7E28-4D6D-8DA0-A00C280A62B2}" type="presParOf" srcId="{38A5842E-B244-440B-BE81-A5C1BA1B4F12}" destId="{C61D2CF5-D05A-43B0-B1EE-6686F4787A7F}" srcOrd="0" destOrd="0" presId="urn:microsoft.com/office/officeart/2005/8/layout/hierarchy2"/>
    <dgm:cxn modelId="{F34370AD-CFE5-44D5-9D0F-C53154BC1703}" type="presParOf" srcId="{38A5842E-B244-440B-BE81-A5C1BA1B4F12}" destId="{1E6F5818-FC97-41F7-8513-7CEA52E4C4B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4084D46-5ADF-4E09-A1D8-95030BFE292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B34ACC-F9CF-4ADE-9971-6885D3B2012D}">
      <dgm:prSet phldrT="[Text]" custT="1"/>
      <dgm:spPr/>
      <dgm:t>
        <a:bodyPr/>
        <a:lstStyle/>
        <a:p>
          <a:r>
            <a:rPr lang="en-US" sz="2400" dirty="0"/>
            <a:t>SROCC</a:t>
          </a:r>
          <a:br>
            <a:rPr lang="en-US" sz="2400" dirty="0"/>
          </a:br>
          <a:r>
            <a:rPr lang="en-US" sz="2400" dirty="0"/>
            <a:t>(Ocean Climate Change)</a:t>
          </a:r>
          <a:endParaRPr lang="en-US" sz="1400" dirty="0"/>
        </a:p>
      </dgm:t>
    </dgm:pt>
    <dgm:pt modelId="{D414D0B2-CA52-4D2C-B27C-75605736CC2B}" type="parTrans" cxnId="{B4E3D070-4E53-4209-A475-47D2F9F67BE3}">
      <dgm:prSet/>
      <dgm:spPr/>
      <dgm:t>
        <a:bodyPr/>
        <a:lstStyle/>
        <a:p>
          <a:endParaRPr lang="en-US"/>
        </a:p>
      </dgm:t>
    </dgm:pt>
    <dgm:pt modelId="{05A03A2A-5FCF-4516-AF93-96B7803879E6}" type="sibTrans" cxnId="{B4E3D070-4E53-4209-A475-47D2F9F67BE3}">
      <dgm:prSet/>
      <dgm:spPr/>
      <dgm:t>
        <a:bodyPr/>
        <a:lstStyle/>
        <a:p>
          <a:endParaRPr lang="en-US"/>
        </a:p>
      </dgm:t>
    </dgm:pt>
    <dgm:pt modelId="{B18AC7E1-E7FD-4E3E-9C4F-024FCCC9646D}">
      <dgm:prSet phldrT="[Text]"/>
      <dgm:spPr/>
      <dgm:t>
        <a:bodyPr/>
        <a:lstStyle/>
        <a:p>
          <a:r>
            <a:rPr lang="en-US" dirty="0"/>
            <a:t>SPM</a:t>
          </a:r>
        </a:p>
      </dgm:t>
    </dgm:pt>
    <dgm:pt modelId="{A36DCE52-38EB-4F2E-99FB-591D970D77F5}" type="parTrans" cxnId="{F8FAC4FC-37A8-473E-A62E-6FA29C659A9B}">
      <dgm:prSet/>
      <dgm:spPr/>
      <dgm:t>
        <a:bodyPr/>
        <a:lstStyle/>
        <a:p>
          <a:endParaRPr lang="en-US"/>
        </a:p>
      </dgm:t>
    </dgm:pt>
    <dgm:pt modelId="{B66DD2AD-AFC7-4398-9056-254D6C460935}" type="sibTrans" cxnId="{F8FAC4FC-37A8-473E-A62E-6FA29C659A9B}">
      <dgm:prSet/>
      <dgm:spPr/>
      <dgm:t>
        <a:bodyPr/>
        <a:lstStyle/>
        <a:p>
          <a:endParaRPr lang="en-US"/>
        </a:p>
      </dgm:t>
    </dgm:pt>
    <dgm:pt modelId="{81E2A161-0C80-4D76-B24C-A7B2A48C7AB4}">
      <dgm:prSet phldrT="[Text]"/>
      <dgm:spPr/>
      <dgm:t>
        <a:bodyPr/>
        <a:lstStyle/>
        <a:p>
          <a:r>
            <a:rPr lang="en-US" dirty="0"/>
            <a:t>Chapters</a:t>
          </a:r>
        </a:p>
      </dgm:t>
    </dgm:pt>
    <dgm:pt modelId="{0CFCAFE2-D8DE-4DE3-877C-F460FB6FEBE3}" type="parTrans" cxnId="{76F1261E-5534-4DBF-AE37-47E680AE083F}">
      <dgm:prSet/>
      <dgm:spPr/>
      <dgm:t>
        <a:bodyPr/>
        <a:lstStyle/>
        <a:p>
          <a:endParaRPr lang="en-US"/>
        </a:p>
      </dgm:t>
    </dgm:pt>
    <dgm:pt modelId="{C74CD0B1-9F36-458A-AAC6-65380B66CCE3}" type="sibTrans" cxnId="{76F1261E-5534-4DBF-AE37-47E680AE083F}">
      <dgm:prSet/>
      <dgm:spPr/>
      <dgm:t>
        <a:bodyPr/>
        <a:lstStyle/>
        <a:p>
          <a:endParaRPr lang="en-US"/>
        </a:p>
      </dgm:t>
    </dgm:pt>
    <dgm:pt modelId="{5CD16646-E56B-4641-A922-5028EE1498AB}">
      <dgm:prSet/>
      <dgm:spPr/>
      <dgm:t>
        <a:bodyPr/>
        <a:lstStyle/>
        <a:p>
          <a:r>
            <a:rPr lang="en-US" dirty="0"/>
            <a:t>Technical</a:t>
          </a:r>
          <a:r>
            <a:rPr lang="en-US" baseline="0" dirty="0"/>
            <a:t> Summary</a:t>
          </a:r>
          <a:endParaRPr lang="en-US" dirty="0"/>
        </a:p>
      </dgm:t>
    </dgm:pt>
    <dgm:pt modelId="{C7A23FD0-BBE8-4BA2-A3D4-34A135BD8E16}" type="parTrans" cxnId="{532B0047-DDF1-4865-A423-AC4D0C40F28C}">
      <dgm:prSet/>
      <dgm:spPr/>
      <dgm:t>
        <a:bodyPr/>
        <a:lstStyle/>
        <a:p>
          <a:endParaRPr lang="en-US"/>
        </a:p>
      </dgm:t>
    </dgm:pt>
    <dgm:pt modelId="{DD7E68F6-86EB-4D9A-9A46-506BA76809D3}" type="sibTrans" cxnId="{532B0047-DDF1-4865-A423-AC4D0C40F28C}">
      <dgm:prSet/>
      <dgm:spPr/>
      <dgm:t>
        <a:bodyPr/>
        <a:lstStyle/>
        <a:p>
          <a:endParaRPr lang="en-US"/>
        </a:p>
      </dgm:t>
    </dgm:pt>
    <dgm:pt modelId="{B1948FD4-6608-4B21-8690-C0FB4FF569BC}">
      <dgm:prSet phldrT="[Text]"/>
      <dgm:spPr/>
      <dgm:t>
        <a:bodyPr/>
        <a:lstStyle/>
        <a:p>
          <a:r>
            <a:rPr lang="en-US" dirty="0"/>
            <a:t>Glossary</a:t>
          </a:r>
        </a:p>
      </dgm:t>
    </dgm:pt>
    <dgm:pt modelId="{A42CE780-9A23-49E9-B7AF-182364E2EB4E}" type="parTrans" cxnId="{13B865D2-F355-4CF4-87FE-322B7813A3AC}">
      <dgm:prSet/>
      <dgm:spPr/>
      <dgm:t>
        <a:bodyPr/>
        <a:lstStyle/>
        <a:p>
          <a:endParaRPr lang="en-US"/>
        </a:p>
      </dgm:t>
    </dgm:pt>
    <dgm:pt modelId="{A92B4595-AB14-4549-9254-A29F22AFDC5B}" type="sibTrans" cxnId="{13B865D2-F355-4CF4-87FE-322B7813A3AC}">
      <dgm:prSet/>
      <dgm:spPr/>
      <dgm:t>
        <a:bodyPr/>
        <a:lstStyle/>
        <a:p>
          <a:endParaRPr lang="en-US"/>
        </a:p>
      </dgm:t>
    </dgm:pt>
    <dgm:pt modelId="{7A4C1BEF-3240-4271-9391-D78F64B383AF}" type="pres">
      <dgm:prSet presAssocID="{64084D46-5ADF-4E09-A1D8-95030BFE292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CDD8767-A0A1-4FDA-B82C-886AAE85B851}" type="pres">
      <dgm:prSet presAssocID="{FDB34ACC-F9CF-4ADE-9971-6885D3B2012D}" presName="root1" presStyleCnt="0"/>
      <dgm:spPr/>
    </dgm:pt>
    <dgm:pt modelId="{37BEF2C7-5623-4539-A4E9-6E40A57B443A}" type="pres">
      <dgm:prSet presAssocID="{FDB34ACC-F9CF-4ADE-9971-6885D3B2012D}" presName="LevelOneTextNode" presStyleLbl="node0" presStyleIdx="0" presStyleCnt="1" custFlipVert="0" custScaleX="182240" custScaleY="210905" custLinFactNeighborX="5156" custLinFactNeighborY="2947">
        <dgm:presLayoutVars>
          <dgm:chPref val="3"/>
        </dgm:presLayoutVars>
      </dgm:prSet>
      <dgm:spPr/>
    </dgm:pt>
    <dgm:pt modelId="{B2F0DB1E-33EB-4141-A777-13AE9333BB8E}" type="pres">
      <dgm:prSet presAssocID="{FDB34ACC-F9CF-4ADE-9971-6885D3B2012D}" presName="level2hierChild" presStyleCnt="0"/>
      <dgm:spPr/>
    </dgm:pt>
    <dgm:pt modelId="{696F99AE-AAA6-4ED2-8C57-D4AF73578617}" type="pres">
      <dgm:prSet presAssocID="{A36DCE52-38EB-4F2E-99FB-591D970D77F5}" presName="conn2-1" presStyleLbl="parChTrans1D2" presStyleIdx="0" presStyleCnt="4"/>
      <dgm:spPr/>
    </dgm:pt>
    <dgm:pt modelId="{6A6F57C7-DF7D-41F8-A328-002ED751C846}" type="pres">
      <dgm:prSet presAssocID="{A36DCE52-38EB-4F2E-99FB-591D970D77F5}" presName="connTx" presStyleLbl="parChTrans1D2" presStyleIdx="0" presStyleCnt="4"/>
      <dgm:spPr/>
    </dgm:pt>
    <dgm:pt modelId="{118D7D32-2ACB-4674-B23D-838314F58CD1}" type="pres">
      <dgm:prSet presAssocID="{B18AC7E1-E7FD-4E3E-9C4F-024FCCC9646D}" presName="root2" presStyleCnt="0"/>
      <dgm:spPr/>
    </dgm:pt>
    <dgm:pt modelId="{C99918F3-AF7D-4549-A0D7-16D194EB8C75}" type="pres">
      <dgm:prSet presAssocID="{B18AC7E1-E7FD-4E3E-9C4F-024FCCC9646D}" presName="LevelTwoTextNode" presStyleLbl="node2" presStyleIdx="0" presStyleCnt="4">
        <dgm:presLayoutVars>
          <dgm:chPref val="3"/>
        </dgm:presLayoutVars>
      </dgm:prSet>
      <dgm:spPr/>
    </dgm:pt>
    <dgm:pt modelId="{D06E285C-68F6-492D-A5E9-4AD72756F6C7}" type="pres">
      <dgm:prSet presAssocID="{B18AC7E1-E7FD-4E3E-9C4F-024FCCC9646D}" presName="level3hierChild" presStyleCnt="0"/>
      <dgm:spPr/>
    </dgm:pt>
    <dgm:pt modelId="{87CA8052-6399-40EB-8901-5D5ABAACFB6F}" type="pres">
      <dgm:prSet presAssocID="{C7A23FD0-BBE8-4BA2-A3D4-34A135BD8E16}" presName="conn2-1" presStyleLbl="parChTrans1D2" presStyleIdx="1" presStyleCnt="4"/>
      <dgm:spPr/>
    </dgm:pt>
    <dgm:pt modelId="{8BCA7551-F695-42F0-AA63-1DDD8489A47B}" type="pres">
      <dgm:prSet presAssocID="{C7A23FD0-BBE8-4BA2-A3D4-34A135BD8E16}" presName="connTx" presStyleLbl="parChTrans1D2" presStyleIdx="1" presStyleCnt="4"/>
      <dgm:spPr/>
    </dgm:pt>
    <dgm:pt modelId="{63866BBD-2695-4ABA-B566-4DA80DA60F14}" type="pres">
      <dgm:prSet presAssocID="{5CD16646-E56B-4641-A922-5028EE1498AB}" presName="root2" presStyleCnt="0"/>
      <dgm:spPr/>
    </dgm:pt>
    <dgm:pt modelId="{76912FD0-81D7-4125-9647-AEB2A1DBD31C}" type="pres">
      <dgm:prSet presAssocID="{5CD16646-E56B-4641-A922-5028EE1498AB}" presName="LevelTwoTextNode" presStyleLbl="node2" presStyleIdx="1" presStyleCnt="4" custLinFactNeighborX="-2005" custLinFactNeighborY="-6631">
        <dgm:presLayoutVars>
          <dgm:chPref val="3"/>
        </dgm:presLayoutVars>
      </dgm:prSet>
      <dgm:spPr/>
    </dgm:pt>
    <dgm:pt modelId="{6D0AA553-C800-45FB-B346-EADAAA9EEF55}" type="pres">
      <dgm:prSet presAssocID="{5CD16646-E56B-4641-A922-5028EE1498AB}" presName="level3hierChild" presStyleCnt="0"/>
      <dgm:spPr/>
    </dgm:pt>
    <dgm:pt modelId="{B522E592-9F4F-4EC5-85B3-B1AA956810F3}" type="pres">
      <dgm:prSet presAssocID="{0CFCAFE2-D8DE-4DE3-877C-F460FB6FEBE3}" presName="conn2-1" presStyleLbl="parChTrans1D2" presStyleIdx="2" presStyleCnt="4"/>
      <dgm:spPr/>
    </dgm:pt>
    <dgm:pt modelId="{C43D2E28-B407-4F62-AD91-9DDEE140A6FC}" type="pres">
      <dgm:prSet presAssocID="{0CFCAFE2-D8DE-4DE3-877C-F460FB6FEBE3}" presName="connTx" presStyleLbl="parChTrans1D2" presStyleIdx="2" presStyleCnt="4"/>
      <dgm:spPr/>
    </dgm:pt>
    <dgm:pt modelId="{26C45FC5-EB0B-4655-BFEB-A839987C29C1}" type="pres">
      <dgm:prSet presAssocID="{81E2A161-0C80-4D76-B24C-A7B2A48C7AB4}" presName="root2" presStyleCnt="0"/>
      <dgm:spPr/>
    </dgm:pt>
    <dgm:pt modelId="{595CD19F-8178-4729-B1A7-23A03379922C}" type="pres">
      <dgm:prSet presAssocID="{81E2A161-0C80-4D76-B24C-A7B2A48C7AB4}" presName="LevelTwoTextNode" presStyleLbl="node2" presStyleIdx="2" presStyleCnt="4" custLinFactNeighborX="238" custLinFactNeighborY="-12638">
        <dgm:presLayoutVars>
          <dgm:chPref val="3"/>
        </dgm:presLayoutVars>
      </dgm:prSet>
      <dgm:spPr/>
    </dgm:pt>
    <dgm:pt modelId="{F6D7A760-3377-4A91-94AB-CDBC93D04F01}" type="pres">
      <dgm:prSet presAssocID="{81E2A161-0C80-4D76-B24C-A7B2A48C7AB4}" presName="level3hierChild" presStyleCnt="0"/>
      <dgm:spPr/>
    </dgm:pt>
    <dgm:pt modelId="{B87ED6FF-7F65-4529-8231-1C8F181D30CA}" type="pres">
      <dgm:prSet presAssocID="{A42CE780-9A23-49E9-B7AF-182364E2EB4E}" presName="conn2-1" presStyleLbl="parChTrans1D2" presStyleIdx="3" presStyleCnt="4"/>
      <dgm:spPr/>
    </dgm:pt>
    <dgm:pt modelId="{EBBD40B0-635A-4058-B864-09F9F0A7E35F}" type="pres">
      <dgm:prSet presAssocID="{A42CE780-9A23-49E9-B7AF-182364E2EB4E}" presName="connTx" presStyleLbl="parChTrans1D2" presStyleIdx="3" presStyleCnt="4"/>
      <dgm:spPr/>
    </dgm:pt>
    <dgm:pt modelId="{BD4FEBC2-97EA-443E-9BFE-BA31240F6598}" type="pres">
      <dgm:prSet presAssocID="{B1948FD4-6608-4B21-8690-C0FB4FF569BC}" presName="root2" presStyleCnt="0"/>
      <dgm:spPr/>
    </dgm:pt>
    <dgm:pt modelId="{58533AB1-6B67-44DC-8D50-11A6F7205D51}" type="pres">
      <dgm:prSet presAssocID="{B1948FD4-6608-4B21-8690-C0FB4FF569BC}" presName="LevelTwoTextNode" presStyleLbl="node2" presStyleIdx="3" presStyleCnt="4" custLinFactNeighborY="-9673">
        <dgm:presLayoutVars>
          <dgm:chPref val="3"/>
        </dgm:presLayoutVars>
      </dgm:prSet>
      <dgm:spPr/>
    </dgm:pt>
    <dgm:pt modelId="{342C47B0-FA47-4335-B33C-E1020846EE18}" type="pres">
      <dgm:prSet presAssocID="{B1948FD4-6608-4B21-8690-C0FB4FF569BC}" presName="level3hierChild" presStyleCnt="0"/>
      <dgm:spPr/>
    </dgm:pt>
  </dgm:ptLst>
  <dgm:cxnLst>
    <dgm:cxn modelId="{D0C8C908-6B3A-4105-862D-4B05B673F625}" type="presOf" srcId="{5CD16646-E56B-4641-A922-5028EE1498AB}" destId="{76912FD0-81D7-4125-9647-AEB2A1DBD31C}" srcOrd="0" destOrd="0" presId="urn:microsoft.com/office/officeart/2005/8/layout/hierarchy2"/>
    <dgm:cxn modelId="{6E311111-123E-489A-B9F7-E541CA142365}" type="presOf" srcId="{A42CE780-9A23-49E9-B7AF-182364E2EB4E}" destId="{EBBD40B0-635A-4058-B864-09F9F0A7E35F}" srcOrd="1" destOrd="0" presId="urn:microsoft.com/office/officeart/2005/8/layout/hierarchy2"/>
    <dgm:cxn modelId="{704B5212-E973-4074-B9E3-19588461EBCC}" type="presOf" srcId="{C7A23FD0-BBE8-4BA2-A3D4-34A135BD8E16}" destId="{87CA8052-6399-40EB-8901-5D5ABAACFB6F}" srcOrd="0" destOrd="0" presId="urn:microsoft.com/office/officeart/2005/8/layout/hierarchy2"/>
    <dgm:cxn modelId="{76F1261E-5534-4DBF-AE37-47E680AE083F}" srcId="{FDB34ACC-F9CF-4ADE-9971-6885D3B2012D}" destId="{81E2A161-0C80-4D76-B24C-A7B2A48C7AB4}" srcOrd="2" destOrd="0" parTransId="{0CFCAFE2-D8DE-4DE3-877C-F460FB6FEBE3}" sibTransId="{C74CD0B1-9F36-458A-AAC6-65380B66CCE3}"/>
    <dgm:cxn modelId="{BD7A9321-F5A5-4F3C-BEC7-9FCFAEB0DF60}" type="presOf" srcId="{FDB34ACC-F9CF-4ADE-9971-6885D3B2012D}" destId="{37BEF2C7-5623-4539-A4E9-6E40A57B443A}" srcOrd="0" destOrd="0" presId="urn:microsoft.com/office/officeart/2005/8/layout/hierarchy2"/>
    <dgm:cxn modelId="{0C02E635-95C8-4D45-8481-F115B75FBB55}" type="presOf" srcId="{A42CE780-9A23-49E9-B7AF-182364E2EB4E}" destId="{B87ED6FF-7F65-4529-8231-1C8F181D30CA}" srcOrd="0" destOrd="0" presId="urn:microsoft.com/office/officeart/2005/8/layout/hierarchy2"/>
    <dgm:cxn modelId="{CB338964-481B-4082-87E5-630208C39D88}" type="presOf" srcId="{0CFCAFE2-D8DE-4DE3-877C-F460FB6FEBE3}" destId="{B522E592-9F4F-4EC5-85B3-B1AA956810F3}" srcOrd="0" destOrd="0" presId="urn:microsoft.com/office/officeart/2005/8/layout/hierarchy2"/>
    <dgm:cxn modelId="{532B0047-DDF1-4865-A423-AC4D0C40F28C}" srcId="{FDB34ACC-F9CF-4ADE-9971-6885D3B2012D}" destId="{5CD16646-E56B-4641-A922-5028EE1498AB}" srcOrd="1" destOrd="0" parTransId="{C7A23FD0-BBE8-4BA2-A3D4-34A135BD8E16}" sibTransId="{DD7E68F6-86EB-4D9A-9A46-506BA76809D3}"/>
    <dgm:cxn modelId="{B4E3D070-4E53-4209-A475-47D2F9F67BE3}" srcId="{64084D46-5ADF-4E09-A1D8-95030BFE2923}" destId="{FDB34ACC-F9CF-4ADE-9971-6885D3B2012D}" srcOrd="0" destOrd="0" parTransId="{D414D0B2-CA52-4D2C-B27C-75605736CC2B}" sibTransId="{05A03A2A-5FCF-4516-AF93-96B7803879E6}"/>
    <dgm:cxn modelId="{0A0EF676-5720-4916-B009-FF40703137FC}" type="presOf" srcId="{0CFCAFE2-D8DE-4DE3-877C-F460FB6FEBE3}" destId="{C43D2E28-B407-4F62-AD91-9DDEE140A6FC}" srcOrd="1" destOrd="0" presId="urn:microsoft.com/office/officeart/2005/8/layout/hierarchy2"/>
    <dgm:cxn modelId="{35443D8F-031A-4B08-8207-4EB8BBB21B98}" type="presOf" srcId="{B1948FD4-6608-4B21-8690-C0FB4FF569BC}" destId="{58533AB1-6B67-44DC-8D50-11A6F7205D51}" srcOrd="0" destOrd="0" presId="urn:microsoft.com/office/officeart/2005/8/layout/hierarchy2"/>
    <dgm:cxn modelId="{2FFF9D92-9210-4E1F-8015-852EB948F308}" type="presOf" srcId="{64084D46-5ADF-4E09-A1D8-95030BFE2923}" destId="{7A4C1BEF-3240-4271-9391-D78F64B383AF}" srcOrd="0" destOrd="0" presId="urn:microsoft.com/office/officeart/2005/8/layout/hierarchy2"/>
    <dgm:cxn modelId="{FB10DCA2-BC28-40C2-AFE6-E38842AE5A44}" type="presOf" srcId="{A36DCE52-38EB-4F2E-99FB-591D970D77F5}" destId="{6A6F57C7-DF7D-41F8-A328-002ED751C846}" srcOrd="1" destOrd="0" presId="urn:microsoft.com/office/officeart/2005/8/layout/hierarchy2"/>
    <dgm:cxn modelId="{5AEDBEBC-5E17-45E6-8C2C-63E49F8C23FD}" type="presOf" srcId="{81E2A161-0C80-4D76-B24C-A7B2A48C7AB4}" destId="{595CD19F-8178-4729-B1A7-23A03379922C}" srcOrd="0" destOrd="0" presId="urn:microsoft.com/office/officeart/2005/8/layout/hierarchy2"/>
    <dgm:cxn modelId="{13B865D2-F355-4CF4-87FE-322B7813A3AC}" srcId="{FDB34ACC-F9CF-4ADE-9971-6885D3B2012D}" destId="{B1948FD4-6608-4B21-8690-C0FB4FF569BC}" srcOrd="3" destOrd="0" parTransId="{A42CE780-9A23-49E9-B7AF-182364E2EB4E}" sibTransId="{A92B4595-AB14-4549-9254-A29F22AFDC5B}"/>
    <dgm:cxn modelId="{B08621F8-2D4C-49EB-8FF7-87B29774F4FB}" type="presOf" srcId="{C7A23FD0-BBE8-4BA2-A3D4-34A135BD8E16}" destId="{8BCA7551-F695-42F0-AA63-1DDD8489A47B}" srcOrd="1" destOrd="0" presId="urn:microsoft.com/office/officeart/2005/8/layout/hierarchy2"/>
    <dgm:cxn modelId="{F8FAC4FC-37A8-473E-A62E-6FA29C659A9B}" srcId="{FDB34ACC-F9CF-4ADE-9971-6885D3B2012D}" destId="{B18AC7E1-E7FD-4E3E-9C4F-024FCCC9646D}" srcOrd="0" destOrd="0" parTransId="{A36DCE52-38EB-4F2E-99FB-591D970D77F5}" sibTransId="{B66DD2AD-AFC7-4398-9056-254D6C460935}"/>
    <dgm:cxn modelId="{FD495FFD-0FF3-4ECF-B476-AB0B7CF3700C}" type="presOf" srcId="{A36DCE52-38EB-4F2E-99FB-591D970D77F5}" destId="{696F99AE-AAA6-4ED2-8C57-D4AF73578617}" srcOrd="0" destOrd="0" presId="urn:microsoft.com/office/officeart/2005/8/layout/hierarchy2"/>
    <dgm:cxn modelId="{FB9687FF-BA15-4A79-ADDB-4860E4C83FBA}" type="presOf" srcId="{B18AC7E1-E7FD-4E3E-9C4F-024FCCC9646D}" destId="{C99918F3-AF7D-4549-A0D7-16D194EB8C75}" srcOrd="0" destOrd="0" presId="urn:microsoft.com/office/officeart/2005/8/layout/hierarchy2"/>
    <dgm:cxn modelId="{17869E6D-D0A5-43C7-9310-F6EB7024CAE6}" type="presParOf" srcId="{7A4C1BEF-3240-4271-9391-D78F64B383AF}" destId="{9CDD8767-A0A1-4FDA-B82C-886AAE85B851}" srcOrd="0" destOrd="0" presId="urn:microsoft.com/office/officeart/2005/8/layout/hierarchy2"/>
    <dgm:cxn modelId="{85B4BE1A-4962-4B65-A6A9-3079B4C53912}" type="presParOf" srcId="{9CDD8767-A0A1-4FDA-B82C-886AAE85B851}" destId="{37BEF2C7-5623-4539-A4E9-6E40A57B443A}" srcOrd="0" destOrd="0" presId="urn:microsoft.com/office/officeart/2005/8/layout/hierarchy2"/>
    <dgm:cxn modelId="{E1D5C9B9-559E-4F3D-9069-C6C6236AAF7A}" type="presParOf" srcId="{9CDD8767-A0A1-4FDA-B82C-886AAE85B851}" destId="{B2F0DB1E-33EB-4141-A777-13AE9333BB8E}" srcOrd="1" destOrd="0" presId="urn:microsoft.com/office/officeart/2005/8/layout/hierarchy2"/>
    <dgm:cxn modelId="{4080D8D8-C641-447A-9D04-6EB1A2E76260}" type="presParOf" srcId="{B2F0DB1E-33EB-4141-A777-13AE9333BB8E}" destId="{696F99AE-AAA6-4ED2-8C57-D4AF73578617}" srcOrd="0" destOrd="0" presId="urn:microsoft.com/office/officeart/2005/8/layout/hierarchy2"/>
    <dgm:cxn modelId="{755590A1-330D-43BF-893C-AAB5E17BF6B2}" type="presParOf" srcId="{696F99AE-AAA6-4ED2-8C57-D4AF73578617}" destId="{6A6F57C7-DF7D-41F8-A328-002ED751C846}" srcOrd="0" destOrd="0" presId="urn:microsoft.com/office/officeart/2005/8/layout/hierarchy2"/>
    <dgm:cxn modelId="{EF795FD6-3458-4C28-8338-1CDDEC826650}" type="presParOf" srcId="{B2F0DB1E-33EB-4141-A777-13AE9333BB8E}" destId="{118D7D32-2ACB-4674-B23D-838314F58CD1}" srcOrd="1" destOrd="0" presId="urn:microsoft.com/office/officeart/2005/8/layout/hierarchy2"/>
    <dgm:cxn modelId="{F4AD9365-0EF1-41BC-AA56-FC6EC556648F}" type="presParOf" srcId="{118D7D32-2ACB-4674-B23D-838314F58CD1}" destId="{C99918F3-AF7D-4549-A0D7-16D194EB8C75}" srcOrd="0" destOrd="0" presId="urn:microsoft.com/office/officeart/2005/8/layout/hierarchy2"/>
    <dgm:cxn modelId="{1FD6D9FD-9891-46D7-8E04-739BC4548D24}" type="presParOf" srcId="{118D7D32-2ACB-4674-B23D-838314F58CD1}" destId="{D06E285C-68F6-492D-A5E9-4AD72756F6C7}" srcOrd="1" destOrd="0" presId="urn:microsoft.com/office/officeart/2005/8/layout/hierarchy2"/>
    <dgm:cxn modelId="{0BFC2156-3E21-484F-97FD-ABC72CFC5FF2}" type="presParOf" srcId="{B2F0DB1E-33EB-4141-A777-13AE9333BB8E}" destId="{87CA8052-6399-40EB-8901-5D5ABAACFB6F}" srcOrd="2" destOrd="0" presId="urn:microsoft.com/office/officeart/2005/8/layout/hierarchy2"/>
    <dgm:cxn modelId="{BA3FE756-5E6B-4C81-A4C8-865FEB931891}" type="presParOf" srcId="{87CA8052-6399-40EB-8901-5D5ABAACFB6F}" destId="{8BCA7551-F695-42F0-AA63-1DDD8489A47B}" srcOrd="0" destOrd="0" presId="urn:microsoft.com/office/officeart/2005/8/layout/hierarchy2"/>
    <dgm:cxn modelId="{1011ED04-CAFB-4689-8EFF-FBE584A64B4D}" type="presParOf" srcId="{B2F0DB1E-33EB-4141-A777-13AE9333BB8E}" destId="{63866BBD-2695-4ABA-B566-4DA80DA60F14}" srcOrd="3" destOrd="0" presId="urn:microsoft.com/office/officeart/2005/8/layout/hierarchy2"/>
    <dgm:cxn modelId="{0B373C1C-D037-4365-A4D2-52985A3B8A46}" type="presParOf" srcId="{63866BBD-2695-4ABA-B566-4DA80DA60F14}" destId="{76912FD0-81D7-4125-9647-AEB2A1DBD31C}" srcOrd="0" destOrd="0" presId="urn:microsoft.com/office/officeart/2005/8/layout/hierarchy2"/>
    <dgm:cxn modelId="{F01E421E-9FAB-4A65-91E0-3B4161F5F1D0}" type="presParOf" srcId="{63866BBD-2695-4ABA-B566-4DA80DA60F14}" destId="{6D0AA553-C800-45FB-B346-EADAAA9EEF55}" srcOrd="1" destOrd="0" presId="urn:microsoft.com/office/officeart/2005/8/layout/hierarchy2"/>
    <dgm:cxn modelId="{37E624BA-4757-4811-987E-B35809E235D6}" type="presParOf" srcId="{B2F0DB1E-33EB-4141-A777-13AE9333BB8E}" destId="{B522E592-9F4F-4EC5-85B3-B1AA956810F3}" srcOrd="4" destOrd="0" presId="urn:microsoft.com/office/officeart/2005/8/layout/hierarchy2"/>
    <dgm:cxn modelId="{0D854DA9-044B-4DAF-8A8C-AABF2FF94107}" type="presParOf" srcId="{B522E592-9F4F-4EC5-85B3-B1AA956810F3}" destId="{C43D2E28-B407-4F62-AD91-9DDEE140A6FC}" srcOrd="0" destOrd="0" presId="urn:microsoft.com/office/officeart/2005/8/layout/hierarchy2"/>
    <dgm:cxn modelId="{53734FD0-A406-4C9E-8FBE-6C32D88271B1}" type="presParOf" srcId="{B2F0DB1E-33EB-4141-A777-13AE9333BB8E}" destId="{26C45FC5-EB0B-4655-BFEB-A839987C29C1}" srcOrd="5" destOrd="0" presId="urn:microsoft.com/office/officeart/2005/8/layout/hierarchy2"/>
    <dgm:cxn modelId="{81DD220C-8600-410F-83D8-BC8412E27969}" type="presParOf" srcId="{26C45FC5-EB0B-4655-BFEB-A839987C29C1}" destId="{595CD19F-8178-4729-B1A7-23A03379922C}" srcOrd="0" destOrd="0" presId="urn:microsoft.com/office/officeart/2005/8/layout/hierarchy2"/>
    <dgm:cxn modelId="{8DC9734C-7373-4C7E-90DE-303F7ADD4710}" type="presParOf" srcId="{26C45FC5-EB0B-4655-BFEB-A839987C29C1}" destId="{F6D7A760-3377-4A91-94AB-CDBC93D04F01}" srcOrd="1" destOrd="0" presId="urn:microsoft.com/office/officeart/2005/8/layout/hierarchy2"/>
    <dgm:cxn modelId="{9C3671C6-33BA-4DE9-8487-91A57CAC17CC}" type="presParOf" srcId="{B2F0DB1E-33EB-4141-A777-13AE9333BB8E}" destId="{B87ED6FF-7F65-4529-8231-1C8F181D30CA}" srcOrd="6" destOrd="0" presId="urn:microsoft.com/office/officeart/2005/8/layout/hierarchy2"/>
    <dgm:cxn modelId="{93E6774E-B8A4-4479-BA00-8B02757303A3}" type="presParOf" srcId="{B87ED6FF-7F65-4529-8231-1C8F181D30CA}" destId="{EBBD40B0-635A-4058-B864-09F9F0A7E35F}" srcOrd="0" destOrd="0" presId="urn:microsoft.com/office/officeart/2005/8/layout/hierarchy2"/>
    <dgm:cxn modelId="{946843C2-AA5D-4C64-B1EF-1A756DB90492}" type="presParOf" srcId="{B2F0DB1E-33EB-4141-A777-13AE9333BB8E}" destId="{BD4FEBC2-97EA-443E-9BFE-BA31240F6598}" srcOrd="7" destOrd="0" presId="urn:microsoft.com/office/officeart/2005/8/layout/hierarchy2"/>
    <dgm:cxn modelId="{156C52AD-64C4-46C7-A486-4C3975A1A9CB}" type="presParOf" srcId="{BD4FEBC2-97EA-443E-9BFE-BA31240F6598}" destId="{58533AB1-6B67-44DC-8D50-11A6F7205D51}" srcOrd="0" destOrd="0" presId="urn:microsoft.com/office/officeart/2005/8/layout/hierarchy2"/>
    <dgm:cxn modelId="{8DFB9F3E-E01F-48BF-955C-9AB65E879A5A}" type="presParOf" srcId="{BD4FEBC2-97EA-443E-9BFE-BA31240F6598}" destId="{342C47B0-FA47-4335-B33C-E1020846EE1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4084D46-5ADF-4E09-A1D8-95030BFE292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B34ACC-F9CF-4ADE-9971-6885D3B2012D}">
      <dgm:prSet phldrT="[Text]" custT="1"/>
      <dgm:spPr/>
      <dgm:t>
        <a:bodyPr/>
        <a:lstStyle/>
        <a:p>
          <a:r>
            <a:rPr lang="en-US" sz="1600" b="0" dirty="0"/>
            <a:t>Polar regions</a:t>
          </a:r>
          <a:br>
            <a:rPr lang="en-US" sz="1600" dirty="0"/>
          </a:br>
          <a:r>
            <a:rPr lang="en-US" sz="1600" dirty="0"/>
            <a:t>(Ch 03)</a:t>
          </a:r>
        </a:p>
      </dgm:t>
    </dgm:pt>
    <dgm:pt modelId="{D414D0B2-CA52-4D2C-B27C-75605736CC2B}" type="parTrans" cxnId="{B4E3D070-4E53-4209-A475-47D2F9F67BE3}">
      <dgm:prSet/>
      <dgm:spPr/>
      <dgm:t>
        <a:bodyPr/>
        <a:lstStyle/>
        <a:p>
          <a:endParaRPr lang="en-US"/>
        </a:p>
      </dgm:t>
    </dgm:pt>
    <dgm:pt modelId="{05A03A2A-5FCF-4516-AF93-96B7803879E6}" type="sibTrans" cxnId="{B4E3D070-4E53-4209-A475-47D2F9F67BE3}">
      <dgm:prSet/>
      <dgm:spPr/>
      <dgm:t>
        <a:bodyPr/>
        <a:lstStyle/>
        <a:p>
          <a:endParaRPr lang="en-US"/>
        </a:p>
      </dgm:t>
    </dgm:pt>
    <dgm:pt modelId="{B18AC7E1-E7FD-4E3E-9C4F-024FCCC9646D}">
      <dgm:prSet phldrT="[Text]"/>
      <dgm:spPr/>
      <dgm:t>
        <a:bodyPr/>
        <a:lstStyle/>
        <a:p>
          <a:r>
            <a:rPr lang="en-US" dirty="0"/>
            <a:t>Executive Summary</a:t>
          </a:r>
          <a:r>
            <a:rPr lang="en-US" baseline="0" dirty="0"/>
            <a:t> </a:t>
          </a:r>
          <a:endParaRPr lang="en-US" dirty="0"/>
        </a:p>
      </dgm:t>
    </dgm:pt>
    <dgm:pt modelId="{A36DCE52-38EB-4F2E-99FB-591D970D77F5}" type="parTrans" cxnId="{F8FAC4FC-37A8-473E-A62E-6FA29C659A9B}">
      <dgm:prSet/>
      <dgm:spPr/>
      <dgm:t>
        <a:bodyPr/>
        <a:lstStyle/>
        <a:p>
          <a:endParaRPr lang="en-US"/>
        </a:p>
      </dgm:t>
    </dgm:pt>
    <dgm:pt modelId="{B66DD2AD-AFC7-4398-9056-254D6C460935}" type="sibTrans" cxnId="{F8FAC4FC-37A8-473E-A62E-6FA29C659A9B}">
      <dgm:prSet/>
      <dgm:spPr/>
      <dgm:t>
        <a:bodyPr/>
        <a:lstStyle/>
        <a:p>
          <a:endParaRPr lang="en-US"/>
        </a:p>
      </dgm:t>
    </dgm:pt>
    <dgm:pt modelId="{6301A986-A6A5-41E5-8574-A38EB9F9101A}">
      <dgm:prSet phldrT="[Text]"/>
      <dgm:spPr/>
      <dgm:t>
        <a:bodyPr/>
        <a:lstStyle/>
        <a:p>
          <a:r>
            <a:rPr lang="en-US" dirty="0"/>
            <a:t>Synopsis</a:t>
          </a:r>
        </a:p>
      </dgm:t>
    </dgm:pt>
    <dgm:pt modelId="{6E3E1B02-20A3-47E8-B9F0-23CDE12D6291}" type="parTrans" cxnId="{661A3D91-86EF-4B4C-A9C6-E89CDE132B3D}">
      <dgm:prSet/>
      <dgm:spPr/>
      <dgm:t>
        <a:bodyPr/>
        <a:lstStyle/>
        <a:p>
          <a:endParaRPr lang="en-US"/>
        </a:p>
      </dgm:t>
    </dgm:pt>
    <dgm:pt modelId="{837504FA-2ECE-4206-8C28-BED2A98ED17C}" type="sibTrans" cxnId="{661A3D91-86EF-4B4C-A9C6-E89CDE132B3D}">
      <dgm:prSet/>
      <dgm:spPr/>
      <dgm:t>
        <a:bodyPr/>
        <a:lstStyle/>
        <a:p>
          <a:endParaRPr lang="en-US"/>
        </a:p>
      </dgm:t>
    </dgm:pt>
    <dgm:pt modelId="{81E2A161-0C80-4D76-B24C-A7B2A48C7AB4}">
      <dgm:prSet phldrT="[Text]"/>
      <dgm:spPr/>
      <dgm:t>
        <a:bodyPr/>
        <a:lstStyle/>
        <a:p>
          <a:r>
            <a:rPr lang="en-US" dirty="0"/>
            <a:t>References</a:t>
          </a:r>
        </a:p>
      </dgm:t>
    </dgm:pt>
    <dgm:pt modelId="{0CFCAFE2-D8DE-4DE3-877C-F460FB6FEBE3}" type="parTrans" cxnId="{76F1261E-5534-4DBF-AE37-47E680AE083F}">
      <dgm:prSet/>
      <dgm:spPr/>
      <dgm:t>
        <a:bodyPr/>
        <a:lstStyle/>
        <a:p>
          <a:endParaRPr lang="en-US"/>
        </a:p>
      </dgm:t>
    </dgm:pt>
    <dgm:pt modelId="{C74CD0B1-9F36-458A-AAC6-65380B66CCE3}" type="sibTrans" cxnId="{76F1261E-5534-4DBF-AE37-47E680AE083F}">
      <dgm:prSet/>
      <dgm:spPr/>
      <dgm:t>
        <a:bodyPr/>
        <a:lstStyle/>
        <a:p>
          <a:endParaRPr lang="en-US"/>
        </a:p>
      </dgm:t>
    </dgm:pt>
    <dgm:pt modelId="{5E0B5D19-5A2F-4D12-B348-6495EC95A2F0}">
      <dgm:prSet phldrT="[Text]"/>
      <dgm:spPr/>
      <dgm:t>
        <a:bodyPr/>
        <a:lstStyle/>
        <a:p>
          <a:r>
            <a:rPr lang="en-US" dirty="0"/>
            <a:t>FAQs</a:t>
          </a:r>
        </a:p>
      </dgm:t>
    </dgm:pt>
    <dgm:pt modelId="{208C1396-BD03-4B71-A417-AD16ABBBC283}" type="parTrans" cxnId="{EE3B7CA7-DB24-45C5-8B33-D10D39AD302A}">
      <dgm:prSet/>
      <dgm:spPr/>
      <dgm:t>
        <a:bodyPr/>
        <a:lstStyle/>
        <a:p>
          <a:endParaRPr lang="en-US"/>
        </a:p>
      </dgm:t>
    </dgm:pt>
    <dgm:pt modelId="{3E1D04C6-3E9C-492A-B84A-D09B1F5033E7}" type="sibTrans" cxnId="{EE3B7CA7-DB24-45C5-8B33-D10D39AD302A}">
      <dgm:prSet/>
      <dgm:spPr/>
      <dgm:t>
        <a:bodyPr/>
        <a:lstStyle/>
        <a:p>
          <a:endParaRPr lang="en-US"/>
        </a:p>
      </dgm:t>
    </dgm:pt>
    <dgm:pt modelId="{5BAD9BAA-D332-41E9-ACBF-000FA985D093}">
      <dgm:prSet phldrT="[Text]"/>
      <dgm:spPr/>
      <dgm:t>
        <a:bodyPr/>
        <a:lstStyle/>
        <a:p>
          <a:r>
            <a:rPr lang="en-US" dirty="0"/>
            <a:t>Knowledge Gaps</a:t>
          </a:r>
        </a:p>
      </dgm:t>
    </dgm:pt>
    <dgm:pt modelId="{11F269F5-E5F7-435A-8DAF-63AA717F7BCF}" type="parTrans" cxnId="{E86AF238-7ACB-4F59-852E-52D4DD728AEF}">
      <dgm:prSet/>
      <dgm:spPr/>
      <dgm:t>
        <a:bodyPr/>
        <a:lstStyle/>
        <a:p>
          <a:endParaRPr lang="en-US"/>
        </a:p>
      </dgm:t>
    </dgm:pt>
    <dgm:pt modelId="{EC122FE4-6E7D-4DE4-9104-0ABB24D6E929}" type="sibTrans" cxnId="{E86AF238-7ACB-4F59-852E-52D4DD728AEF}">
      <dgm:prSet/>
      <dgm:spPr/>
      <dgm:t>
        <a:bodyPr/>
        <a:lstStyle/>
        <a:p>
          <a:endParaRPr lang="en-US"/>
        </a:p>
      </dgm:t>
    </dgm:pt>
    <dgm:pt modelId="{7A4C1BEF-3240-4271-9391-D78F64B383AF}" type="pres">
      <dgm:prSet presAssocID="{64084D46-5ADF-4E09-A1D8-95030BFE292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CDD8767-A0A1-4FDA-B82C-886AAE85B851}" type="pres">
      <dgm:prSet presAssocID="{FDB34ACC-F9CF-4ADE-9971-6885D3B2012D}" presName="root1" presStyleCnt="0"/>
      <dgm:spPr/>
    </dgm:pt>
    <dgm:pt modelId="{37BEF2C7-5623-4539-A4E9-6E40A57B443A}" type="pres">
      <dgm:prSet presAssocID="{FDB34ACC-F9CF-4ADE-9971-6885D3B2012D}" presName="LevelOneTextNode" presStyleLbl="node0" presStyleIdx="0" presStyleCnt="1" custFlipVert="0" custScaleX="104822" custScaleY="88771" custLinFactNeighborX="-116" custLinFactNeighborY="4318">
        <dgm:presLayoutVars>
          <dgm:chPref val="3"/>
        </dgm:presLayoutVars>
      </dgm:prSet>
      <dgm:spPr/>
    </dgm:pt>
    <dgm:pt modelId="{B2F0DB1E-33EB-4141-A777-13AE9333BB8E}" type="pres">
      <dgm:prSet presAssocID="{FDB34ACC-F9CF-4ADE-9971-6885D3B2012D}" presName="level2hierChild" presStyleCnt="0"/>
      <dgm:spPr/>
    </dgm:pt>
    <dgm:pt modelId="{696F99AE-AAA6-4ED2-8C57-D4AF73578617}" type="pres">
      <dgm:prSet presAssocID="{A36DCE52-38EB-4F2E-99FB-591D970D77F5}" presName="conn2-1" presStyleLbl="parChTrans1D2" presStyleIdx="0" presStyleCnt="5"/>
      <dgm:spPr/>
    </dgm:pt>
    <dgm:pt modelId="{6A6F57C7-DF7D-41F8-A328-002ED751C846}" type="pres">
      <dgm:prSet presAssocID="{A36DCE52-38EB-4F2E-99FB-591D970D77F5}" presName="connTx" presStyleLbl="parChTrans1D2" presStyleIdx="0" presStyleCnt="5"/>
      <dgm:spPr/>
    </dgm:pt>
    <dgm:pt modelId="{118D7D32-2ACB-4674-B23D-838314F58CD1}" type="pres">
      <dgm:prSet presAssocID="{B18AC7E1-E7FD-4E3E-9C4F-024FCCC9646D}" presName="root2" presStyleCnt="0"/>
      <dgm:spPr/>
    </dgm:pt>
    <dgm:pt modelId="{C99918F3-AF7D-4549-A0D7-16D194EB8C75}" type="pres">
      <dgm:prSet presAssocID="{B18AC7E1-E7FD-4E3E-9C4F-024FCCC9646D}" presName="LevelTwoTextNode" presStyleLbl="node2" presStyleIdx="0" presStyleCnt="5" custLinFactNeighborX="3983" custLinFactNeighborY="-1550">
        <dgm:presLayoutVars>
          <dgm:chPref val="3"/>
        </dgm:presLayoutVars>
      </dgm:prSet>
      <dgm:spPr/>
    </dgm:pt>
    <dgm:pt modelId="{D06E285C-68F6-492D-A5E9-4AD72756F6C7}" type="pres">
      <dgm:prSet presAssocID="{B18AC7E1-E7FD-4E3E-9C4F-024FCCC9646D}" presName="level3hierChild" presStyleCnt="0"/>
      <dgm:spPr/>
    </dgm:pt>
    <dgm:pt modelId="{595120F4-D32D-4DA8-8725-6AA8A6A9D42B}" type="pres">
      <dgm:prSet presAssocID="{6E3E1B02-20A3-47E8-B9F0-23CDE12D6291}" presName="conn2-1" presStyleLbl="parChTrans1D2" presStyleIdx="1" presStyleCnt="5"/>
      <dgm:spPr/>
    </dgm:pt>
    <dgm:pt modelId="{3D2FAD8F-AD39-4DD0-847F-037AEE173CA3}" type="pres">
      <dgm:prSet presAssocID="{6E3E1B02-20A3-47E8-B9F0-23CDE12D6291}" presName="connTx" presStyleLbl="parChTrans1D2" presStyleIdx="1" presStyleCnt="5"/>
      <dgm:spPr/>
    </dgm:pt>
    <dgm:pt modelId="{C785B21F-5FB6-4F0B-845A-61DE1C8CD2C1}" type="pres">
      <dgm:prSet presAssocID="{6301A986-A6A5-41E5-8574-A38EB9F9101A}" presName="root2" presStyleCnt="0"/>
      <dgm:spPr/>
    </dgm:pt>
    <dgm:pt modelId="{D43296AD-0B58-4C79-B901-8CD04F6F9910}" type="pres">
      <dgm:prSet presAssocID="{6301A986-A6A5-41E5-8574-A38EB9F9101A}" presName="LevelTwoTextNode" presStyleLbl="node2" presStyleIdx="1" presStyleCnt="5" custLinFactY="13910" custLinFactNeighborX="3512" custLinFactNeighborY="100000">
        <dgm:presLayoutVars>
          <dgm:chPref val="3"/>
        </dgm:presLayoutVars>
      </dgm:prSet>
      <dgm:spPr/>
    </dgm:pt>
    <dgm:pt modelId="{EBC09869-FF77-4F20-8C1B-BB4400EE5A79}" type="pres">
      <dgm:prSet presAssocID="{6301A986-A6A5-41E5-8574-A38EB9F9101A}" presName="level3hierChild" presStyleCnt="0"/>
      <dgm:spPr/>
    </dgm:pt>
    <dgm:pt modelId="{4452F745-1E8A-4D47-99E2-3D182D0BCEF2}" type="pres">
      <dgm:prSet presAssocID="{11F269F5-E5F7-435A-8DAF-63AA717F7BCF}" presName="conn2-1" presStyleLbl="parChTrans1D2" presStyleIdx="2" presStyleCnt="5"/>
      <dgm:spPr/>
    </dgm:pt>
    <dgm:pt modelId="{EF246A85-0DBB-40C9-981D-5AEC7C59F6B5}" type="pres">
      <dgm:prSet presAssocID="{11F269F5-E5F7-435A-8DAF-63AA717F7BCF}" presName="connTx" presStyleLbl="parChTrans1D2" presStyleIdx="2" presStyleCnt="5"/>
      <dgm:spPr/>
    </dgm:pt>
    <dgm:pt modelId="{E3293B13-D54C-403F-97EB-CE3D3CE18C3A}" type="pres">
      <dgm:prSet presAssocID="{5BAD9BAA-D332-41E9-ACBF-000FA985D093}" presName="root2" presStyleCnt="0"/>
      <dgm:spPr/>
    </dgm:pt>
    <dgm:pt modelId="{32D95D78-3844-4D95-BB4D-B7B231176267}" type="pres">
      <dgm:prSet presAssocID="{5BAD9BAA-D332-41E9-ACBF-000FA985D093}" presName="LevelTwoTextNode" presStyleLbl="node2" presStyleIdx="2" presStyleCnt="5" custLinFactY="-18410" custLinFactNeighborX="3180" custLinFactNeighborY="-100000">
        <dgm:presLayoutVars>
          <dgm:chPref val="3"/>
        </dgm:presLayoutVars>
      </dgm:prSet>
      <dgm:spPr/>
    </dgm:pt>
    <dgm:pt modelId="{D6B81509-895B-4EFA-8CE3-F2D2773081D3}" type="pres">
      <dgm:prSet presAssocID="{5BAD9BAA-D332-41E9-ACBF-000FA985D093}" presName="level3hierChild" presStyleCnt="0"/>
      <dgm:spPr/>
    </dgm:pt>
    <dgm:pt modelId="{B522E592-9F4F-4EC5-85B3-B1AA956810F3}" type="pres">
      <dgm:prSet presAssocID="{0CFCAFE2-D8DE-4DE3-877C-F460FB6FEBE3}" presName="conn2-1" presStyleLbl="parChTrans1D2" presStyleIdx="3" presStyleCnt="5"/>
      <dgm:spPr/>
    </dgm:pt>
    <dgm:pt modelId="{C43D2E28-B407-4F62-AD91-9DDEE140A6FC}" type="pres">
      <dgm:prSet presAssocID="{0CFCAFE2-D8DE-4DE3-877C-F460FB6FEBE3}" presName="connTx" presStyleLbl="parChTrans1D2" presStyleIdx="3" presStyleCnt="5"/>
      <dgm:spPr/>
    </dgm:pt>
    <dgm:pt modelId="{26C45FC5-EB0B-4655-BFEB-A839987C29C1}" type="pres">
      <dgm:prSet presAssocID="{81E2A161-0C80-4D76-B24C-A7B2A48C7AB4}" presName="root2" presStyleCnt="0"/>
      <dgm:spPr/>
    </dgm:pt>
    <dgm:pt modelId="{595CD19F-8178-4729-B1A7-23A03379922C}" type="pres">
      <dgm:prSet presAssocID="{81E2A161-0C80-4D76-B24C-A7B2A48C7AB4}" presName="LevelTwoTextNode" presStyleLbl="node2" presStyleIdx="3" presStyleCnt="5" custLinFactY="12916" custLinFactNeighborX="5569" custLinFactNeighborY="100000">
        <dgm:presLayoutVars>
          <dgm:chPref val="3"/>
        </dgm:presLayoutVars>
      </dgm:prSet>
      <dgm:spPr/>
    </dgm:pt>
    <dgm:pt modelId="{F6D7A760-3377-4A91-94AB-CDBC93D04F01}" type="pres">
      <dgm:prSet presAssocID="{81E2A161-0C80-4D76-B24C-A7B2A48C7AB4}" presName="level3hierChild" presStyleCnt="0"/>
      <dgm:spPr/>
    </dgm:pt>
    <dgm:pt modelId="{42819F35-8C51-48F5-8BAA-FCDA44058114}" type="pres">
      <dgm:prSet presAssocID="{208C1396-BD03-4B71-A417-AD16ABBBC283}" presName="conn2-1" presStyleLbl="parChTrans1D2" presStyleIdx="4" presStyleCnt="5"/>
      <dgm:spPr/>
    </dgm:pt>
    <dgm:pt modelId="{3EF05B6C-0D65-46D2-9CDA-48042C0F7164}" type="pres">
      <dgm:prSet presAssocID="{208C1396-BD03-4B71-A417-AD16ABBBC283}" presName="connTx" presStyleLbl="parChTrans1D2" presStyleIdx="4" presStyleCnt="5"/>
      <dgm:spPr/>
    </dgm:pt>
    <dgm:pt modelId="{EFCA5550-7BF7-419B-9F01-16DAA7314210}" type="pres">
      <dgm:prSet presAssocID="{5E0B5D19-5A2F-4D12-B348-6495EC95A2F0}" presName="root2" presStyleCnt="0"/>
      <dgm:spPr/>
    </dgm:pt>
    <dgm:pt modelId="{3FA790D1-A3D0-4BF2-BB35-0768A55C5074}" type="pres">
      <dgm:prSet presAssocID="{5E0B5D19-5A2F-4D12-B348-6495EC95A2F0}" presName="LevelTwoTextNode" presStyleLbl="node2" presStyleIdx="4" presStyleCnt="5" custLinFactY="-15515" custLinFactNeighborX="4448" custLinFactNeighborY="-100000">
        <dgm:presLayoutVars>
          <dgm:chPref val="3"/>
        </dgm:presLayoutVars>
      </dgm:prSet>
      <dgm:spPr/>
    </dgm:pt>
    <dgm:pt modelId="{EA920E4B-F733-4418-A2A3-6E24666F57A9}" type="pres">
      <dgm:prSet presAssocID="{5E0B5D19-5A2F-4D12-B348-6495EC95A2F0}" presName="level3hierChild" presStyleCnt="0"/>
      <dgm:spPr/>
    </dgm:pt>
  </dgm:ptLst>
  <dgm:cxnLst>
    <dgm:cxn modelId="{D9666D0A-9058-44D4-B520-77F4C9693DA6}" type="presOf" srcId="{11F269F5-E5F7-435A-8DAF-63AA717F7BCF}" destId="{EF246A85-0DBB-40C9-981D-5AEC7C59F6B5}" srcOrd="1" destOrd="0" presId="urn:microsoft.com/office/officeart/2005/8/layout/hierarchy2"/>
    <dgm:cxn modelId="{D364931A-E8AE-41E8-BD39-4CA42438CA3D}" type="presOf" srcId="{A36DCE52-38EB-4F2E-99FB-591D970D77F5}" destId="{6A6F57C7-DF7D-41F8-A328-002ED751C846}" srcOrd="1" destOrd="0" presId="urn:microsoft.com/office/officeart/2005/8/layout/hierarchy2"/>
    <dgm:cxn modelId="{76F1261E-5534-4DBF-AE37-47E680AE083F}" srcId="{FDB34ACC-F9CF-4ADE-9971-6885D3B2012D}" destId="{81E2A161-0C80-4D76-B24C-A7B2A48C7AB4}" srcOrd="3" destOrd="0" parTransId="{0CFCAFE2-D8DE-4DE3-877C-F460FB6FEBE3}" sibTransId="{C74CD0B1-9F36-458A-AAC6-65380B66CCE3}"/>
    <dgm:cxn modelId="{BD7A9321-F5A5-4F3C-BEC7-9FCFAEB0DF60}" type="presOf" srcId="{FDB34ACC-F9CF-4ADE-9971-6885D3B2012D}" destId="{37BEF2C7-5623-4539-A4E9-6E40A57B443A}" srcOrd="0" destOrd="0" presId="urn:microsoft.com/office/officeart/2005/8/layout/hierarchy2"/>
    <dgm:cxn modelId="{3BBC0A27-E80D-41F4-A844-5816F85169D2}" type="presOf" srcId="{5E0B5D19-5A2F-4D12-B348-6495EC95A2F0}" destId="{3FA790D1-A3D0-4BF2-BB35-0768A55C5074}" srcOrd="0" destOrd="0" presId="urn:microsoft.com/office/officeart/2005/8/layout/hierarchy2"/>
    <dgm:cxn modelId="{E86AF238-7ACB-4F59-852E-52D4DD728AEF}" srcId="{FDB34ACC-F9CF-4ADE-9971-6885D3B2012D}" destId="{5BAD9BAA-D332-41E9-ACBF-000FA985D093}" srcOrd="2" destOrd="0" parTransId="{11F269F5-E5F7-435A-8DAF-63AA717F7BCF}" sibTransId="{EC122FE4-6E7D-4DE4-9104-0ABB24D6E929}"/>
    <dgm:cxn modelId="{066ABB3F-7868-46A6-8D8D-260F4608D386}" type="presOf" srcId="{0CFCAFE2-D8DE-4DE3-877C-F460FB6FEBE3}" destId="{C43D2E28-B407-4F62-AD91-9DDEE140A6FC}" srcOrd="1" destOrd="0" presId="urn:microsoft.com/office/officeart/2005/8/layout/hierarchy2"/>
    <dgm:cxn modelId="{B4E3D070-4E53-4209-A475-47D2F9F67BE3}" srcId="{64084D46-5ADF-4E09-A1D8-95030BFE2923}" destId="{FDB34ACC-F9CF-4ADE-9971-6885D3B2012D}" srcOrd="0" destOrd="0" parTransId="{D414D0B2-CA52-4D2C-B27C-75605736CC2B}" sibTransId="{05A03A2A-5FCF-4516-AF93-96B7803879E6}"/>
    <dgm:cxn modelId="{BA797679-9AF2-491B-A83F-665EC7DAF820}" type="presOf" srcId="{208C1396-BD03-4B71-A417-AD16ABBBC283}" destId="{42819F35-8C51-48F5-8BAA-FCDA44058114}" srcOrd="0" destOrd="0" presId="urn:microsoft.com/office/officeart/2005/8/layout/hierarchy2"/>
    <dgm:cxn modelId="{78164B7F-45BC-4F74-881B-7B06FD211FE2}" type="presOf" srcId="{A36DCE52-38EB-4F2E-99FB-591D970D77F5}" destId="{696F99AE-AAA6-4ED2-8C57-D4AF73578617}" srcOrd="0" destOrd="0" presId="urn:microsoft.com/office/officeart/2005/8/layout/hierarchy2"/>
    <dgm:cxn modelId="{661A3D91-86EF-4B4C-A9C6-E89CDE132B3D}" srcId="{FDB34ACC-F9CF-4ADE-9971-6885D3B2012D}" destId="{6301A986-A6A5-41E5-8574-A38EB9F9101A}" srcOrd="1" destOrd="0" parTransId="{6E3E1B02-20A3-47E8-B9F0-23CDE12D6291}" sibTransId="{837504FA-2ECE-4206-8C28-BED2A98ED17C}"/>
    <dgm:cxn modelId="{2FFF9D92-9210-4E1F-8015-852EB948F308}" type="presOf" srcId="{64084D46-5ADF-4E09-A1D8-95030BFE2923}" destId="{7A4C1BEF-3240-4271-9391-D78F64B383AF}" srcOrd="0" destOrd="0" presId="urn:microsoft.com/office/officeart/2005/8/layout/hierarchy2"/>
    <dgm:cxn modelId="{D2826B94-849F-41FB-BAD6-C05BA0AA04BB}" type="presOf" srcId="{B18AC7E1-E7FD-4E3E-9C4F-024FCCC9646D}" destId="{C99918F3-AF7D-4549-A0D7-16D194EB8C75}" srcOrd="0" destOrd="0" presId="urn:microsoft.com/office/officeart/2005/8/layout/hierarchy2"/>
    <dgm:cxn modelId="{B70CAD9E-5565-472E-AACA-8A40F2A8B931}" type="presOf" srcId="{81E2A161-0C80-4D76-B24C-A7B2A48C7AB4}" destId="{595CD19F-8178-4729-B1A7-23A03379922C}" srcOrd="0" destOrd="0" presId="urn:microsoft.com/office/officeart/2005/8/layout/hierarchy2"/>
    <dgm:cxn modelId="{ED8F22A3-60A4-4F3E-9090-5B8ACA987055}" type="presOf" srcId="{6E3E1B02-20A3-47E8-B9F0-23CDE12D6291}" destId="{595120F4-D32D-4DA8-8725-6AA8A6A9D42B}" srcOrd="0" destOrd="0" presId="urn:microsoft.com/office/officeart/2005/8/layout/hierarchy2"/>
    <dgm:cxn modelId="{EE3B7CA7-DB24-45C5-8B33-D10D39AD302A}" srcId="{FDB34ACC-F9CF-4ADE-9971-6885D3B2012D}" destId="{5E0B5D19-5A2F-4D12-B348-6495EC95A2F0}" srcOrd="4" destOrd="0" parTransId="{208C1396-BD03-4B71-A417-AD16ABBBC283}" sibTransId="{3E1D04C6-3E9C-492A-B84A-D09B1F5033E7}"/>
    <dgm:cxn modelId="{290F7AB4-A48B-451B-8596-E90CB1B2E2E6}" type="presOf" srcId="{11F269F5-E5F7-435A-8DAF-63AA717F7BCF}" destId="{4452F745-1E8A-4D47-99E2-3D182D0BCEF2}" srcOrd="0" destOrd="0" presId="urn:microsoft.com/office/officeart/2005/8/layout/hierarchy2"/>
    <dgm:cxn modelId="{A17B82B6-E07F-426A-BE4B-83C88093B791}" type="presOf" srcId="{6301A986-A6A5-41E5-8574-A38EB9F9101A}" destId="{D43296AD-0B58-4C79-B901-8CD04F6F9910}" srcOrd="0" destOrd="0" presId="urn:microsoft.com/office/officeart/2005/8/layout/hierarchy2"/>
    <dgm:cxn modelId="{2DB6BBC0-AA22-44AD-A724-3689109A8969}" type="presOf" srcId="{6E3E1B02-20A3-47E8-B9F0-23CDE12D6291}" destId="{3D2FAD8F-AD39-4DD0-847F-037AEE173CA3}" srcOrd="1" destOrd="0" presId="urn:microsoft.com/office/officeart/2005/8/layout/hierarchy2"/>
    <dgm:cxn modelId="{2E9A76DD-7716-4F29-9ED9-2B779CFA10C1}" type="presOf" srcId="{0CFCAFE2-D8DE-4DE3-877C-F460FB6FEBE3}" destId="{B522E592-9F4F-4EC5-85B3-B1AA956810F3}" srcOrd="0" destOrd="0" presId="urn:microsoft.com/office/officeart/2005/8/layout/hierarchy2"/>
    <dgm:cxn modelId="{9E0E77EB-1E7E-4F58-A3FF-F5C45D800D01}" type="presOf" srcId="{5BAD9BAA-D332-41E9-ACBF-000FA985D093}" destId="{32D95D78-3844-4D95-BB4D-B7B231176267}" srcOrd="0" destOrd="0" presId="urn:microsoft.com/office/officeart/2005/8/layout/hierarchy2"/>
    <dgm:cxn modelId="{F8FAC4FC-37A8-473E-A62E-6FA29C659A9B}" srcId="{FDB34ACC-F9CF-4ADE-9971-6885D3B2012D}" destId="{B18AC7E1-E7FD-4E3E-9C4F-024FCCC9646D}" srcOrd="0" destOrd="0" parTransId="{A36DCE52-38EB-4F2E-99FB-591D970D77F5}" sibTransId="{B66DD2AD-AFC7-4398-9056-254D6C460935}"/>
    <dgm:cxn modelId="{E0FFF1FD-6C5E-472C-A71A-0C67CD577071}" type="presOf" srcId="{208C1396-BD03-4B71-A417-AD16ABBBC283}" destId="{3EF05B6C-0D65-46D2-9CDA-48042C0F7164}" srcOrd="1" destOrd="0" presId="urn:microsoft.com/office/officeart/2005/8/layout/hierarchy2"/>
    <dgm:cxn modelId="{17869E6D-D0A5-43C7-9310-F6EB7024CAE6}" type="presParOf" srcId="{7A4C1BEF-3240-4271-9391-D78F64B383AF}" destId="{9CDD8767-A0A1-4FDA-B82C-886AAE85B851}" srcOrd="0" destOrd="0" presId="urn:microsoft.com/office/officeart/2005/8/layout/hierarchy2"/>
    <dgm:cxn modelId="{85B4BE1A-4962-4B65-A6A9-3079B4C53912}" type="presParOf" srcId="{9CDD8767-A0A1-4FDA-B82C-886AAE85B851}" destId="{37BEF2C7-5623-4539-A4E9-6E40A57B443A}" srcOrd="0" destOrd="0" presId="urn:microsoft.com/office/officeart/2005/8/layout/hierarchy2"/>
    <dgm:cxn modelId="{E1D5C9B9-559E-4F3D-9069-C6C6236AAF7A}" type="presParOf" srcId="{9CDD8767-A0A1-4FDA-B82C-886AAE85B851}" destId="{B2F0DB1E-33EB-4141-A777-13AE9333BB8E}" srcOrd="1" destOrd="0" presId="urn:microsoft.com/office/officeart/2005/8/layout/hierarchy2"/>
    <dgm:cxn modelId="{2F2CE6AB-1DC6-40B9-8FBF-950A79EC9D4E}" type="presParOf" srcId="{B2F0DB1E-33EB-4141-A777-13AE9333BB8E}" destId="{696F99AE-AAA6-4ED2-8C57-D4AF73578617}" srcOrd="0" destOrd="0" presId="urn:microsoft.com/office/officeart/2005/8/layout/hierarchy2"/>
    <dgm:cxn modelId="{0C1BA299-F318-471A-BF84-A79E6D920282}" type="presParOf" srcId="{696F99AE-AAA6-4ED2-8C57-D4AF73578617}" destId="{6A6F57C7-DF7D-41F8-A328-002ED751C846}" srcOrd="0" destOrd="0" presId="urn:microsoft.com/office/officeart/2005/8/layout/hierarchy2"/>
    <dgm:cxn modelId="{6F84A9F4-7132-48E8-9492-AD5CF05E1249}" type="presParOf" srcId="{B2F0DB1E-33EB-4141-A777-13AE9333BB8E}" destId="{118D7D32-2ACB-4674-B23D-838314F58CD1}" srcOrd="1" destOrd="0" presId="urn:microsoft.com/office/officeart/2005/8/layout/hierarchy2"/>
    <dgm:cxn modelId="{A793E87B-AE8F-439E-9398-2ABC32AE4041}" type="presParOf" srcId="{118D7D32-2ACB-4674-B23D-838314F58CD1}" destId="{C99918F3-AF7D-4549-A0D7-16D194EB8C75}" srcOrd="0" destOrd="0" presId="urn:microsoft.com/office/officeart/2005/8/layout/hierarchy2"/>
    <dgm:cxn modelId="{CEAE08EE-9939-406A-8E34-7892A2C5F961}" type="presParOf" srcId="{118D7D32-2ACB-4674-B23D-838314F58CD1}" destId="{D06E285C-68F6-492D-A5E9-4AD72756F6C7}" srcOrd="1" destOrd="0" presId="urn:microsoft.com/office/officeart/2005/8/layout/hierarchy2"/>
    <dgm:cxn modelId="{DF1034B3-C494-4152-894E-C9C162067C0B}" type="presParOf" srcId="{B2F0DB1E-33EB-4141-A777-13AE9333BB8E}" destId="{595120F4-D32D-4DA8-8725-6AA8A6A9D42B}" srcOrd="2" destOrd="0" presId="urn:microsoft.com/office/officeart/2005/8/layout/hierarchy2"/>
    <dgm:cxn modelId="{D69C985A-23A6-41D8-B7CA-7D83B07690C6}" type="presParOf" srcId="{595120F4-D32D-4DA8-8725-6AA8A6A9D42B}" destId="{3D2FAD8F-AD39-4DD0-847F-037AEE173CA3}" srcOrd="0" destOrd="0" presId="urn:microsoft.com/office/officeart/2005/8/layout/hierarchy2"/>
    <dgm:cxn modelId="{E43EAE74-1A0F-4CB1-8571-E172726B038B}" type="presParOf" srcId="{B2F0DB1E-33EB-4141-A777-13AE9333BB8E}" destId="{C785B21F-5FB6-4F0B-845A-61DE1C8CD2C1}" srcOrd="3" destOrd="0" presId="urn:microsoft.com/office/officeart/2005/8/layout/hierarchy2"/>
    <dgm:cxn modelId="{93398A67-6883-4421-B465-3D13E89B10DA}" type="presParOf" srcId="{C785B21F-5FB6-4F0B-845A-61DE1C8CD2C1}" destId="{D43296AD-0B58-4C79-B901-8CD04F6F9910}" srcOrd="0" destOrd="0" presId="urn:microsoft.com/office/officeart/2005/8/layout/hierarchy2"/>
    <dgm:cxn modelId="{EC12F211-F09A-406A-9B29-AF79BFC2AA9F}" type="presParOf" srcId="{C785B21F-5FB6-4F0B-845A-61DE1C8CD2C1}" destId="{EBC09869-FF77-4F20-8C1B-BB4400EE5A79}" srcOrd="1" destOrd="0" presId="urn:microsoft.com/office/officeart/2005/8/layout/hierarchy2"/>
    <dgm:cxn modelId="{2BFFF885-B54C-4605-9C38-01C994CC674E}" type="presParOf" srcId="{B2F0DB1E-33EB-4141-A777-13AE9333BB8E}" destId="{4452F745-1E8A-4D47-99E2-3D182D0BCEF2}" srcOrd="4" destOrd="0" presId="urn:microsoft.com/office/officeart/2005/8/layout/hierarchy2"/>
    <dgm:cxn modelId="{06BAF10A-ADBC-4DF0-822A-D53960758BAA}" type="presParOf" srcId="{4452F745-1E8A-4D47-99E2-3D182D0BCEF2}" destId="{EF246A85-0DBB-40C9-981D-5AEC7C59F6B5}" srcOrd="0" destOrd="0" presId="urn:microsoft.com/office/officeart/2005/8/layout/hierarchy2"/>
    <dgm:cxn modelId="{D959BAEE-86C9-452A-B931-8B3C986EFBCF}" type="presParOf" srcId="{B2F0DB1E-33EB-4141-A777-13AE9333BB8E}" destId="{E3293B13-D54C-403F-97EB-CE3D3CE18C3A}" srcOrd="5" destOrd="0" presId="urn:microsoft.com/office/officeart/2005/8/layout/hierarchy2"/>
    <dgm:cxn modelId="{AD00A079-979D-4E91-873A-610B20A8ABF6}" type="presParOf" srcId="{E3293B13-D54C-403F-97EB-CE3D3CE18C3A}" destId="{32D95D78-3844-4D95-BB4D-B7B231176267}" srcOrd="0" destOrd="0" presId="urn:microsoft.com/office/officeart/2005/8/layout/hierarchy2"/>
    <dgm:cxn modelId="{87898DAE-0221-4488-BBC8-DC6B56C8BC50}" type="presParOf" srcId="{E3293B13-D54C-403F-97EB-CE3D3CE18C3A}" destId="{D6B81509-895B-4EFA-8CE3-F2D2773081D3}" srcOrd="1" destOrd="0" presId="urn:microsoft.com/office/officeart/2005/8/layout/hierarchy2"/>
    <dgm:cxn modelId="{F779AFF5-7A64-46ED-B8B2-8012A5E884F2}" type="presParOf" srcId="{B2F0DB1E-33EB-4141-A777-13AE9333BB8E}" destId="{B522E592-9F4F-4EC5-85B3-B1AA956810F3}" srcOrd="6" destOrd="0" presId="urn:microsoft.com/office/officeart/2005/8/layout/hierarchy2"/>
    <dgm:cxn modelId="{9CD77316-5EA4-4DA9-8E8C-A0C7B58ECC5F}" type="presParOf" srcId="{B522E592-9F4F-4EC5-85B3-B1AA956810F3}" destId="{C43D2E28-B407-4F62-AD91-9DDEE140A6FC}" srcOrd="0" destOrd="0" presId="urn:microsoft.com/office/officeart/2005/8/layout/hierarchy2"/>
    <dgm:cxn modelId="{3C86D862-D24B-4884-8241-A3D70B2DC68F}" type="presParOf" srcId="{B2F0DB1E-33EB-4141-A777-13AE9333BB8E}" destId="{26C45FC5-EB0B-4655-BFEB-A839987C29C1}" srcOrd="7" destOrd="0" presId="urn:microsoft.com/office/officeart/2005/8/layout/hierarchy2"/>
    <dgm:cxn modelId="{75E5EE72-9751-46FC-A5CE-6DE1C0A375CA}" type="presParOf" srcId="{26C45FC5-EB0B-4655-BFEB-A839987C29C1}" destId="{595CD19F-8178-4729-B1A7-23A03379922C}" srcOrd="0" destOrd="0" presId="urn:microsoft.com/office/officeart/2005/8/layout/hierarchy2"/>
    <dgm:cxn modelId="{3CF35BCC-DCF9-4D0B-BB3D-F4D4389919B8}" type="presParOf" srcId="{26C45FC5-EB0B-4655-BFEB-A839987C29C1}" destId="{F6D7A760-3377-4A91-94AB-CDBC93D04F01}" srcOrd="1" destOrd="0" presId="urn:microsoft.com/office/officeart/2005/8/layout/hierarchy2"/>
    <dgm:cxn modelId="{455A1951-FFDE-4AC5-A9CF-9A47A9AE4398}" type="presParOf" srcId="{B2F0DB1E-33EB-4141-A777-13AE9333BB8E}" destId="{42819F35-8C51-48F5-8BAA-FCDA44058114}" srcOrd="8" destOrd="0" presId="urn:microsoft.com/office/officeart/2005/8/layout/hierarchy2"/>
    <dgm:cxn modelId="{EC5FFF65-05B0-474A-8669-CAD1F842180A}" type="presParOf" srcId="{42819F35-8C51-48F5-8BAA-FCDA44058114}" destId="{3EF05B6C-0D65-46D2-9CDA-48042C0F7164}" srcOrd="0" destOrd="0" presId="urn:microsoft.com/office/officeart/2005/8/layout/hierarchy2"/>
    <dgm:cxn modelId="{BFB94E77-1CD6-4856-A791-D0A6B3654AAB}" type="presParOf" srcId="{B2F0DB1E-33EB-4141-A777-13AE9333BB8E}" destId="{EFCA5550-7BF7-419B-9F01-16DAA7314210}" srcOrd="9" destOrd="0" presId="urn:microsoft.com/office/officeart/2005/8/layout/hierarchy2"/>
    <dgm:cxn modelId="{F5AD40D5-B127-4BFD-9850-C8E9F7E2257E}" type="presParOf" srcId="{EFCA5550-7BF7-419B-9F01-16DAA7314210}" destId="{3FA790D1-A3D0-4BF2-BB35-0768A55C5074}" srcOrd="0" destOrd="0" presId="urn:microsoft.com/office/officeart/2005/8/layout/hierarchy2"/>
    <dgm:cxn modelId="{6ABF088B-70A9-460B-A752-F5352EA7A4E9}" type="presParOf" srcId="{EFCA5550-7BF7-419B-9F01-16DAA7314210}" destId="{EA920E4B-F733-4418-A2A3-6E24666F57A9}" srcOrd="1" destOrd="0" presId="urn:microsoft.com/office/officeart/2005/8/layout/hierarchy2"/>
  </dgm:cxnLst>
  <dgm:bg/>
  <dgm:whole>
    <a:ln w="63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24C62A-DB94-4E33-907F-8643DB240C77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A91A5B-C4CF-41B3-90D1-9EC65B2BC1C2}">
      <dgm:prSet phldrT="[Text]" custT="1"/>
      <dgm:spPr/>
      <dgm:t>
        <a:bodyPr/>
        <a:lstStyle/>
        <a:p>
          <a:r>
            <a:rPr lang="en-US" sz="2800" dirty="0"/>
            <a:t>Assessment Report 6</a:t>
          </a:r>
        </a:p>
      </dgm:t>
    </dgm:pt>
    <dgm:pt modelId="{9397BD32-52F0-4694-825F-0E4D95162B3A}" type="parTrans" cxnId="{42F1443A-304C-48D7-B1EE-D99CB18D6ED7}">
      <dgm:prSet/>
      <dgm:spPr/>
      <dgm:t>
        <a:bodyPr/>
        <a:lstStyle/>
        <a:p>
          <a:endParaRPr lang="en-US"/>
        </a:p>
      </dgm:t>
    </dgm:pt>
    <dgm:pt modelId="{F2C00AA1-E212-4468-8A86-BAEFB55FCA70}" type="sibTrans" cxnId="{42F1443A-304C-48D7-B1EE-D99CB18D6ED7}">
      <dgm:prSet/>
      <dgm:spPr/>
      <dgm:t>
        <a:bodyPr/>
        <a:lstStyle/>
        <a:p>
          <a:endParaRPr lang="en-US"/>
        </a:p>
      </dgm:t>
    </dgm:pt>
    <dgm:pt modelId="{945FF0FB-C255-4FFF-ACF9-38ADC0E30062}">
      <dgm:prSet/>
      <dgm:spPr/>
      <dgm:t>
        <a:bodyPr/>
        <a:lstStyle/>
        <a:p>
          <a:r>
            <a:rPr lang="en-US" dirty="0"/>
            <a:t>WG1</a:t>
          </a:r>
        </a:p>
      </dgm:t>
    </dgm:pt>
    <dgm:pt modelId="{B1A881F2-83CC-411B-ADBE-70A0B611A51B}" type="sibTrans" cxnId="{650F8415-D15D-486D-B353-2EC7E54B10BF}">
      <dgm:prSet/>
      <dgm:spPr/>
      <dgm:t>
        <a:bodyPr/>
        <a:lstStyle/>
        <a:p>
          <a:endParaRPr lang="en-US"/>
        </a:p>
      </dgm:t>
    </dgm:pt>
    <dgm:pt modelId="{05F63E80-7C52-4B94-B0E5-DCF706B55FDF}" type="parTrans" cxnId="{650F8415-D15D-486D-B353-2EC7E54B10BF}">
      <dgm:prSet/>
      <dgm:spPr/>
      <dgm:t>
        <a:bodyPr/>
        <a:lstStyle/>
        <a:p>
          <a:endParaRPr lang="en-US"/>
        </a:p>
      </dgm:t>
    </dgm:pt>
    <dgm:pt modelId="{7FFEDC80-A2DE-4A5E-9F52-1C64353D7CB8}">
      <dgm:prSet/>
      <dgm:spPr/>
      <dgm:t>
        <a:bodyPr/>
        <a:lstStyle/>
        <a:p>
          <a:r>
            <a:rPr lang="en-US" dirty="0"/>
            <a:t>WG3</a:t>
          </a:r>
        </a:p>
      </dgm:t>
    </dgm:pt>
    <dgm:pt modelId="{95DF5E40-E724-4F31-831E-D816202F5A3E}" type="parTrans" cxnId="{83F9FFC4-DEA3-4ED1-8823-6A0E94C9181D}">
      <dgm:prSet/>
      <dgm:spPr/>
      <dgm:t>
        <a:bodyPr/>
        <a:lstStyle/>
        <a:p>
          <a:endParaRPr lang="en-US"/>
        </a:p>
      </dgm:t>
    </dgm:pt>
    <dgm:pt modelId="{BB84DD0F-9B72-493A-AB07-AEE63BB73ED2}" type="sibTrans" cxnId="{83F9FFC4-DEA3-4ED1-8823-6A0E94C9181D}">
      <dgm:prSet/>
      <dgm:spPr/>
      <dgm:t>
        <a:bodyPr/>
        <a:lstStyle/>
        <a:p>
          <a:endParaRPr lang="en-US"/>
        </a:p>
      </dgm:t>
    </dgm:pt>
    <dgm:pt modelId="{94BAA1A5-093D-4915-84F8-2C891DCB8D6F}">
      <dgm:prSet/>
      <dgm:spPr/>
      <dgm:t>
        <a:bodyPr/>
        <a:lstStyle/>
        <a:p>
          <a:r>
            <a:rPr lang="en-US" dirty="0"/>
            <a:t>WG2</a:t>
          </a:r>
        </a:p>
      </dgm:t>
    </dgm:pt>
    <dgm:pt modelId="{7203A7C5-E01E-49FB-8573-FBB6D00C6E7B}" type="parTrans" cxnId="{2781527F-381A-42FC-BACE-82EFB232168C}">
      <dgm:prSet/>
      <dgm:spPr/>
      <dgm:t>
        <a:bodyPr/>
        <a:lstStyle/>
        <a:p>
          <a:endParaRPr lang="en-US"/>
        </a:p>
      </dgm:t>
    </dgm:pt>
    <dgm:pt modelId="{E1B18A27-DB6B-4151-B5BE-3C330D9D51F8}" type="sibTrans" cxnId="{2781527F-381A-42FC-BACE-82EFB232168C}">
      <dgm:prSet/>
      <dgm:spPr/>
      <dgm:t>
        <a:bodyPr/>
        <a:lstStyle/>
        <a:p>
          <a:endParaRPr lang="en-US"/>
        </a:p>
      </dgm:t>
    </dgm:pt>
    <dgm:pt modelId="{958589BF-C4F5-40B1-9FBC-CF7A00CCEE0D}">
      <dgm:prSet/>
      <dgm:spPr/>
      <dgm:t>
        <a:bodyPr/>
        <a:lstStyle/>
        <a:p>
          <a:r>
            <a:rPr lang="en-US" dirty="0"/>
            <a:t>SRCCL</a:t>
          </a:r>
        </a:p>
      </dgm:t>
    </dgm:pt>
    <dgm:pt modelId="{41D44A96-5D75-40E0-932D-4DF85D087CC0}" type="parTrans" cxnId="{291435F3-6080-4CB9-ABEA-953B031DD46A}">
      <dgm:prSet/>
      <dgm:spPr/>
      <dgm:t>
        <a:bodyPr/>
        <a:lstStyle/>
        <a:p>
          <a:endParaRPr lang="en-US"/>
        </a:p>
      </dgm:t>
    </dgm:pt>
    <dgm:pt modelId="{B2E5A6B9-3639-4320-9229-434116D85F09}" type="sibTrans" cxnId="{291435F3-6080-4CB9-ABEA-953B031DD46A}">
      <dgm:prSet/>
      <dgm:spPr/>
      <dgm:t>
        <a:bodyPr/>
        <a:lstStyle/>
        <a:p>
          <a:endParaRPr lang="en-US"/>
        </a:p>
      </dgm:t>
    </dgm:pt>
    <dgm:pt modelId="{020555AA-2B52-448B-B35F-16C838DDDFCB}">
      <dgm:prSet/>
      <dgm:spPr/>
      <dgm:t>
        <a:bodyPr/>
        <a:lstStyle/>
        <a:p>
          <a:r>
            <a:rPr lang="en-US" dirty="0"/>
            <a:t>SYR</a:t>
          </a:r>
        </a:p>
      </dgm:t>
    </dgm:pt>
    <dgm:pt modelId="{2EA7EF20-937F-42B3-8DDF-1A3036F0AB91}" type="parTrans" cxnId="{47785B86-C6C3-4182-B3AA-A02CA93C05ED}">
      <dgm:prSet/>
      <dgm:spPr/>
      <dgm:t>
        <a:bodyPr/>
        <a:lstStyle/>
        <a:p>
          <a:endParaRPr lang="en-US"/>
        </a:p>
      </dgm:t>
    </dgm:pt>
    <dgm:pt modelId="{BFCA86F0-33CD-4FA3-8433-CE99811D9D0F}" type="sibTrans" cxnId="{47785B86-C6C3-4182-B3AA-A02CA93C05ED}">
      <dgm:prSet/>
      <dgm:spPr/>
      <dgm:t>
        <a:bodyPr/>
        <a:lstStyle/>
        <a:p>
          <a:endParaRPr lang="en-US"/>
        </a:p>
      </dgm:t>
    </dgm:pt>
    <dgm:pt modelId="{5B428A36-C799-40FA-840B-D7A10E697C2A}">
      <dgm:prSet/>
      <dgm:spPr/>
      <dgm:t>
        <a:bodyPr/>
        <a:lstStyle/>
        <a:p>
          <a:r>
            <a:rPr lang="en-US" dirty="0"/>
            <a:t>SR15</a:t>
          </a:r>
        </a:p>
      </dgm:t>
    </dgm:pt>
    <dgm:pt modelId="{7F0CADAD-6A2C-4A14-B8F4-58A285910B82}" type="parTrans" cxnId="{CCB69988-2333-4B05-9E9D-3B53AFA84AF2}">
      <dgm:prSet/>
      <dgm:spPr/>
      <dgm:t>
        <a:bodyPr/>
        <a:lstStyle/>
        <a:p>
          <a:endParaRPr lang="en-US"/>
        </a:p>
      </dgm:t>
    </dgm:pt>
    <dgm:pt modelId="{DDEF8993-3C54-4D7D-A9EF-1156F3310D7D}" type="sibTrans" cxnId="{CCB69988-2333-4B05-9E9D-3B53AFA84AF2}">
      <dgm:prSet/>
      <dgm:spPr/>
      <dgm:t>
        <a:bodyPr/>
        <a:lstStyle/>
        <a:p>
          <a:endParaRPr lang="en-US"/>
        </a:p>
      </dgm:t>
    </dgm:pt>
    <dgm:pt modelId="{EE5E4C30-D2D0-42BF-A509-257ED23201BA}">
      <dgm:prSet/>
      <dgm:spPr/>
      <dgm:t>
        <a:bodyPr/>
        <a:lstStyle/>
        <a:p>
          <a:r>
            <a:rPr lang="en-US" dirty="0"/>
            <a:t>SROCC</a:t>
          </a:r>
        </a:p>
      </dgm:t>
    </dgm:pt>
    <dgm:pt modelId="{015314CB-8B38-4620-9860-0896AF250AF4}" type="parTrans" cxnId="{18099ECC-1E7B-4521-8F4C-EAD01087BD96}">
      <dgm:prSet/>
      <dgm:spPr/>
      <dgm:t>
        <a:bodyPr/>
        <a:lstStyle/>
        <a:p>
          <a:endParaRPr lang="en-US"/>
        </a:p>
      </dgm:t>
    </dgm:pt>
    <dgm:pt modelId="{F60EE59C-C592-401E-B9B5-83F810037C11}" type="sibTrans" cxnId="{18099ECC-1E7B-4521-8F4C-EAD01087BD96}">
      <dgm:prSet/>
      <dgm:spPr/>
      <dgm:t>
        <a:bodyPr/>
        <a:lstStyle/>
        <a:p>
          <a:endParaRPr lang="en-US"/>
        </a:p>
      </dgm:t>
    </dgm:pt>
    <dgm:pt modelId="{B8E91F0B-4A0D-418C-9CFC-97C2B88FC81A}" type="pres">
      <dgm:prSet presAssocID="{3F24C62A-DB94-4E33-907F-8643DB240C7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A9BABDB-9205-4B7B-8265-A04577FE4563}" type="pres">
      <dgm:prSet presAssocID="{F1A91A5B-C4CF-41B3-90D1-9EC65B2BC1C2}" presName="root1" presStyleCnt="0"/>
      <dgm:spPr/>
    </dgm:pt>
    <dgm:pt modelId="{EAE502CC-E9B8-4E9D-8BB6-2EA8401C0D43}" type="pres">
      <dgm:prSet presAssocID="{F1A91A5B-C4CF-41B3-90D1-9EC65B2BC1C2}" presName="LevelOneTextNode" presStyleLbl="node0" presStyleIdx="0" presStyleCnt="1" custScaleX="65251" custScaleY="46605" custLinFactNeighborX="-37700" custLinFactNeighborY="-1124">
        <dgm:presLayoutVars>
          <dgm:chPref val="3"/>
        </dgm:presLayoutVars>
      </dgm:prSet>
      <dgm:spPr/>
    </dgm:pt>
    <dgm:pt modelId="{F2400107-1397-4506-81EB-5725BE36C3EF}" type="pres">
      <dgm:prSet presAssocID="{F1A91A5B-C4CF-41B3-90D1-9EC65B2BC1C2}" presName="level2hierChild" presStyleCnt="0"/>
      <dgm:spPr/>
    </dgm:pt>
    <dgm:pt modelId="{844769AE-BEEF-4336-83F6-7744AAB3EFCF}" type="pres">
      <dgm:prSet presAssocID="{05F63E80-7C52-4B94-B0E5-DCF706B55FDF}" presName="conn2-1" presStyleLbl="parChTrans1D2" presStyleIdx="0" presStyleCnt="7"/>
      <dgm:spPr/>
    </dgm:pt>
    <dgm:pt modelId="{8349E32A-27BB-42FC-A3D7-229397611088}" type="pres">
      <dgm:prSet presAssocID="{05F63E80-7C52-4B94-B0E5-DCF706B55FDF}" presName="connTx" presStyleLbl="parChTrans1D2" presStyleIdx="0" presStyleCnt="7"/>
      <dgm:spPr/>
    </dgm:pt>
    <dgm:pt modelId="{2BC64243-BF69-4106-936A-A0D8A1EEB9F4}" type="pres">
      <dgm:prSet presAssocID="{945FF0FB-C255-4FFF-ACF9-38ADC0E30062}" presName="root2" presStyleCnt="0"/>
      <dgm:spPr/>
    </dgm:pt>
    <dgm:pt modelId="{1A4C1AF0-7D8E-4971-94A3-30036F3B5775}" type="pres">
      <dgm:prSet presAssocID="{945FF0FB-C255-4FFF-ACF9-38ADC0E30062}" presName="LevelTwoTextNode" presStyleLbl="node2" presStyleIdx="0" presStyleCnt="7" custScaleX="38556" custScaleY="26327" custLinFactNeighborX="-31829" custLinFactNeighborY="-2907">
        <dgm:presLayoutVars>
          <dgm:chPref val="3"/>
        </dgm:presLayoutVars>
      </dgm:prSet>
      <dgm:spPr/>
    </dgm:pt>
    <dgm:pt modelId="{7A1CF958-58BE-4F6C-8077-4DC3800738B7}" type="pres">
      <dgm:prSet presAssocID="{945FF0FB-C255-4FFF-ACF9-38ADC0E30062}" presName="level3hierChild" presStyleCnt="0"/>
      <dgm:spPr/>
    </dgm:pt>
    <dgm:pt modelId="{BA4BBBEF-5320-4355-AF96-F16C758E469F}" type="pres">
      <dgm:prSet presAssocID="{7203A7C5-E01E-49FB-8573-FBB6D00C6E7B}" presName="conn2-1" presStyleLbl="parChTrans1D2" presStyleIdx="1" presStyleCnt="7"/>
      <dgm:spPr/>
    </dgm:pt>
    <dgm:pt modelId="{8CF4613F-7490-4DB9-9CDE-36FFB24DE2A3}" type="pres">
      <dgm:prSet presAssocID="{7203A7C5-E01E-49FB-8573-FBB6D00C6E7B}" presName="connTx" presStyleLbl="parChTrans1D2" presStyleIdx="1" presStyleCnt="7"/>
      <dgm:spPr/>
    </dgm:pt>
    <dgm:pt modelId="{82A9DFBE-78CB-4648-BC5D-5B02630B6BB6}" type="pres">
      <dgm:prSet presAssocID="{94BAA1A5-093D-4915-84F8-2C891DCB8D6F}" presName="root2" presStyleCnt="0"/>
      <dgm:spPr/>
    </dgm:pt>
    <dgm:pt modelId="{D926D5C4-A1CC-4E8C-885E-87999CAD76F4}" type="pres">
      <dgm:prSet presAssocID="{94BAA1A5-093D-4915-84F8-2C891DCB8D6F}" presName="LevelTwoTextNode" presStyleLbl="node2" presStyleIdx="1" presStyleCnt="7" custScaleX="38254" custScaleY="25205" custLinFactNeighborX="-31979" custLinFactNeighborY="-6434">
        <dgm:presLayoutVars>
          <dgm:chPref val="3"/>
        </dgm:presLayoutVars>
      </dgm:prSet>
      <dgm:spPr/>
    </dgm:pt>
    <dgm:pt modelId="{2B01F734-9769-4E41-A753-C257863C7806}" type="pres">
      <dgm:prSet presAssocID="{94BAA1A5-093D-4915-84F8-2C891DCB8D6F}" presName="level3hierChild" presStyleCnt="0"/>
      <dgm:spPr/>
    </dgm:pt>
    <dgm:pt modelId="{223938ED-9DA1-42DE-88BF-7E026B224B8B}" type="pres">
      <dgm:prSet presAssocID="{2EA7EF20-937F-42B3-8DDF-1A3036F0AB91}" presName="conn2-1" presStyleLbl="parChTrans1D2" presStyleIdx="2" presStyleCnt="7"/>
      <dgm:spPr/>
    </dgm:pt>
    <dgm:pt modelId="{3ACAD4D1-F965-432D-92F9-36A1B2A51A55}" type="pres">
      <dgm:prSet presAssocID="{2EA7EF20-937F-42B3-8DDF-1A3036F0AB91}" presName="connTx" presStyleLbl="parChTrans1D2" presStyleIdx="2" presStyleCnt="7"/>
      <dgm:spPr/>
    </dgm:pt>
    <dgm:pt modelId="{ACAE4DDC-F32A-4E77-A539-A665BB1C1582}" type="pres">
      <dgm:prSet presAssocID="{020555AA-2B52-448B-B35F-16C838DDDFCB}" presName="root2" presStyleCnt="0"/>
      <dgm:spPr/>
    </dgm:pt>
    <dgm:pt modelId="{B33BFB86-CD06-4197-83F0-CF619D723883}" type="pres">
      <dgm:prSet presAssocID="{020555AA-2B52-448B-B35F-16C838DDDFCB}" presName="LevelTwoTextNode" presStyleLbl="node2" presStyleIdx="2" presStyleCnt="7" custScaleX="39691" custScaleY="31565" custLinFactNeighborX="-32470" custLinFactNeighborY="34652">
        <dgm:presLayoutVars>
          <dgm:chPref val="3"/>
        </dgm:presLayoutVars>
      </dgm:prSet>
      <dgm:spPr/>
    </dgm:pt>
    <dgm:pt modelId="{37BAC391-277D-47CE-965D-3CFC2AA470FF}" type="pres">
      <dgm:prSet presAssocID="{020555AA-2B52-448B-B35F-16C838DDDFCB}" presName="level3hierChild" presStyleCnt="0"/>
      <dgm:spPr/>
    </dgm:pt>
    <dgm:pt modelId="{66C99649-5F92-4147-A3C5-C16A15BAD061}" type="pres">
      <dgm:prSet presAssocID="{95DF5E40-E724-4F31-831E-D816202F5A3E}" presName="conn2-1" presStyleLbl="parChTrans1D2" presStyleIdx="3" presStyleCnt="7"/>
      <dgm:spPr/>
    </dgm:pt>
    <dgm:pt modelId="{BA6A3A7B-2190-4DF7-9B69-FCDC71A30AC5}" type="pres">
      <dgm:prSet presAssocID="{95DF5E40-E724-4F31-831E-D816202F5A3E}" presName="connTx" presStyleLbl="parChTrans1D2" presStyleIdx="3" presStyleCnt="7"/>
      <dgm:spPr/>
    </dgm:pt>
    <dgm:pt modelId="{8E6EE921-111B-4C8F-83FD-C003F42C25A8}" type="pres">
      <dgm:prSet presAssocID="{7FFEDC80-A2DE-4A5E-9F52-1C64353D7CB8}" presName="root2" presStyleCnt="0"/>
      <dgm:spPr/>
    </dgm:pt>
    <dgm:pt modelId="{31A2B310-D512-4C59-B5AA-1DD00D951386}" type="pres">
      <dgm:prSet presAssocID="{7FFEDC80-A2DE-4A5E-9F52-1C64353D7CB8}" presName="LevelTwoTextNode" presStyleLbl="node2" presStyleIdx="3" presStyleCnt="7" custScaleX="38709" custScaleY="27366" custLinFactNeighborX="-32473" custLinFactNeighborY="-52411">
        <dgm:presLayoutVars>
          <dgm:chPref val="3"/>
        </dgm:presLayoutVars>
      </dgm:prSet>
      <dgm:spPr/>
    </dgm:pt>
    <dgm:pt modelId="{A83EF10A-801E-4A17-A728-42791F3ED631}" type="pres">
      <dgm:prSet presAssocID="{7FFEDC80-A2DE-4A5E-9F52-1C64353D7CB8}" presName="level3hierChild" presStyleCnt="0"/>
      <dgm:spPr/>
    </dgm:pt>
    <dgm:pt modelId="{B4534F30-90EC-4A02-B3F6-FC31A24C7117}" type="pres">
      <dgm:prSet presAssocID="{41D44A96-5D75-40E0-932D-4DF85D087CC0}" presName="conn2-1" presStyleLbl="parChTrans1D2" presStyleIdx="4" presStyleCnt="7"/>
      <dgm:spPr/>
    </dgm:pt>
    <dgm:pt modelId="{269628B4-001B-448E-933E-E948D850EC32}" type="pres">
      <dgm:prSet presAssocID="{41D44A96-5D75-40E0-932D-4DF85D087CC0}" presName="connTx" presStyleLbl="parChTrans1D2" presStyleIdx="4" presStyleCnt="7"/>
      <dgm:spPr/>
    </dgm:pt>
    <dgm:pt modelId="{827C80A1-39E7-4B0B-95A4-48FE477CAEDD}" type="pres">
      <dgm:prSet presAssocID="{958589BF-C4F5-40B1-9FBC-CF7A00CCEE0D}" presName="root2" presStyleCnt="0"/>
      <dgm:spPr/>
    </dgm:pt>
    <dgm:pt modelId="{9AD5DC79-F10C-4B3C-A23C-C224B671BBB4}" type="pres">
      <dgm:prSet presAssocID="{958589BF-C4F5-40B1-9FBC-CF7A00CCEE0D}" presName="LevelTwoTextNode" presStyleLbl="node2" presStyleIdx="4" presStyleCnt="7" custScaleX="39468" custScaleY="25486" custLinFactNeighborX="-31979" custLinFactNeighborY="-5869">
        <dgm:presLayoutVars>
          <dgm:chPref val="3"/>
        </dgm:presLayoutVars>
      </dgm:prSet>
      <dgm:spPr/>
    </dgm:pt>
    <dgm:pt modelId="{5DCCEBD7-06E9-4319-8669-6163A976103A}" type="pres">
      <dgm:prSet presAssocID="{958589BF-C4F5-40B1-9FBC-CF7A00CCEE0D}" presName="level3hierChild" presStyleCnt="0"/>
      <dgm:spPr/>
    </dgm:pt>
    <dgm:pt modelId="{B1E66FB2-3347-47F4-BDBE-714925991E63}" type="pres">
      <dgm:prSet presAssocID="{7F0CADAD-6A2C-4A14-B8F4-58A285910B82}" presName="conn2-1" presStyleLbl="parChTrans1D2" presStyleIdx="5" presStyleCnt="7"/>
      <dgm:spPr/>
    </dgm:pt>
    <dgm:pt modelId="{709117DB-6BE0-467B-92E4-5F304BFC06CB}" type="pres">
      <dgm:prSet presAssocID="{7F0CADAD-6A2C-4A14-B8F4-58A285910B82}" presName="connTx" presStyleLbl="parChTrans1D2" presStyleIdx="5" presStyleCnt="7"/>
      <dgm:spPr/>
    </dgm:pt>
    <dgm:pt modelId="{4FECB487-8F3F-4011-8721-69F54A527469}" type="pres">
      <dgm:prSet presAssocID="{5B428A36-C799-40FA-840B-D7A10E697C2A}" presName="root2" presStyleCnt="0"/>
      <dgm:spPr/>
    </dgm:pt>
    <dgm:pt modelId="{DAFA3D2D-EE80-4111-8FB5-7C0F7C989BF1}" type="pres">
      <dgm:prSet presAssocID="{5B428A36-C799-40FA-840B-D7A10E697C2A}" presName="LevelTwoTextNode" presStyleLbl="node2" presStyleIdx="5" presStyleCnt="7" custScaleX="37679" custScaleY="27322" custLinFactNeighborX="-31734" custLinFactNeighborY="-4867">
        <dgm:presLayoutVars>
          <dgm:chPref val="3"/>
        </dgm:presLayoutVars>
      </dgm:prSet>
      <dgm:spPr/>
    </dgm:pt>
    <dgm:pt modelId="{91CBCCBA-34F0-433E-876B-B0687A1E1809}" type="pres">
      <dgm:prSet presAssocID="{5B428A36-C799-40FA-840B-D7A10E697C2A}" presName="level3hierChild" presStyleCnt="0"/>
      <dgm:spPr/>
    </dgm:pt>
    <dgm:pt modelId="{250EF85F-1542-42E2-9450-A5BF96F26479}" type="pres">
      <dgm:prSet presAssocID="{015314CB-8B38-4620-9860-0896AF250AF4}" presName="conn2-1" presStyleLbl="parChTrans1D2" presStyleIdx="6" presStyleCnt="7"/>
      <dgm:spPr/>
    </dgm:pt>
    <dgm:pt modelId="{0D80C58E-5B9D-47BE-B9D1-60E68746EDE7}" type="pres">
      <dgm:prSet presAssocID="{015314CB-8B38-4620-9860-0896AF250AF4}" presName="connTx" presStyleLbl="parChTrans1D2" presStyleIdx="6" presStyleCnt="7"/>
      <dgm:spPr/>
    </dgm:pt>
    <dgm:pt modelId="{801314DD-92A9-4B3B-ABB6-532D32DD74EC}" type="pres">
      <dgm:prSet presAssocID="{EE5E4C30-D2D0-42BF-A509-257ED23201BA}" presName="root2" presStyleCnt="0"/>
      <dgm:spPr/>
    </dgm:pt>
    <dgm:pt modelId="{5C68561F-EF5E-4FCD-80D2-D6165224973C}" type="pres">
      <dgm:prSet presAssocID="{EE5E4C30-D2D0-42BF-A509-257ED23201BA}" presName="LevelTwoTextNode" presStyleLbl="node2" presStyleIdx="6" presStyleCnt="7" custScaleX="41783" custScaleY="35434" custLinFactNeighborX="-31829" custLinFactNeighborY="-2327">
        <dgm:presLayoutVars>
          <dgm:chPref val="3"/>
        </dgm:presLayoutVars>
      </dgm:prSet>
      <dgm:spPr/>
    </dgm:pt>
    <dgm:pt modelId="{0436FEC9-C0B3-4973-815C-8192327CD8DA}" type="pres">
      <dgm:prSet presAssocID="{EE5E4C30-D2D0-42BF-A509-257ED23201BA}" presName="level3hierChild" presStyleCnt="0"/>
      <dgm:spPr/>
    </dgm:pt>
  </dgm:ptLst>
  <dgm:cxnLst>
    <dgm:cxn modelId="{E8EB0904-E7EF-42AC-8487-E5B86EB16F47}" type="presOf" srcId="{95DF5E40-E724-4F31-831E-D816202F5A3E}" destId="{66C99649-5F92-4147-A3C5-C16A15BAD061}" srcOrd="0" destOrd="0" presId="urn:microsoft.com/office/officeart/2005/8/layout/hierarchy2"/>
    <dgm:cxn modelId="{54E7D709-64C3-4FC4-BBEA-469E43C97FDF}" type="presOf" srcId="{7F0CADAD-6A2C-4A14-B8F4-58A285910B82}" destId="{709117DB-6BE0-467B-92E4-5F304BFC06CB}" srcOrd="1" destOrd="0" presId="urn:microsoft.com/office/officeart/2005/8/layout/hierarchy2"/>
    <dgm:cxn modelId="{650F8415-D15D-486D-B353-2EC7E54B10BF}" srcId="{F1A91A5B-C4CF-41B3-90D1-9EC65B2BC1C2}" destId="{945FF0FB-C255-4FFF-ACF9-38ADC0E30062}" srcOrd="0" destOrd="0" parTransId="{05F63E80-7C52-4B94-B0E5-DCF706B55FDF}" sibTransId="{B1A881F2-83CC-411B-ADBE-70A0B611A51B}"/>
    <dgm:cxn modelId="{A4FD111A-FB26-40CC-8CB0-3D64ECF1A6E1}" type="presOf" srcId="{95DF5E40-E724-4F31-831E-D816202F5A3E}" destId="{BA6A3A7B-2190-4DF7-9B69-FCDC71A30AC5}" srcOrd="1" destOrd="0" presId="urn:microsoft.com/office/officeart/2005/8/layout/hierarchy2"/>
    <dgm:cxn modelId="{4E8F801A-70D2-44DC-BB0A-90A52113D78F}" type="presOf" srcId="{7203A7C5-E01E-49FB-8573-FBB6D00C6E7B}" destId="{BA4BBBEF-5320-4355-AF96-F16C758E469F}" srcOrd="0" destOrd="0" presId="urn:microsoft.com/office/officeart/2005/8/layout/hierarchy2"/>
    <dgm:cxn modelId="{318E4824-5470-4CD9-B5AE-6FA0A153970D}" type="presOf" srcId="{5B428A36-C799-40FA-840B-D7A10E697C2A}" destId="{DAFA3D2D-EE80-4111-8FB5-7C0F7C989BF1}" srcOrd="0" destOrd="0" presId="urn:microsoft.com/office/officeart/2005/8/layout/hierarchy2"/>
    <dgm:cxn modelId="{CABF1426-3247-4859-A8B3-9EF0841490EA}" type="presOf" srcId="{41D44A96-5D75-40E0-932D-4DF85D087CC0}" destId="{269628B4-001B-448E-933E-E948D850EC32}" srcOrd="1" destOrd="0" presId="urn:microsoft.com/office/officeart/2005/8/layout/hierarchy2"/>
    <dgm:cxn modelId="{54A49529-1798-463C-BEB0-760BCF529255}" type="presOf" srcId="{2EA7EF20-937F-42B3-8DDF-1A3036F0AB91}" destId="{223938ED-9DA1-42DE-88BF-7E026B224B8B}" srcOrd="0" destOrd="0" presId="urn:microsoft.com/office/officeart/2005/8/layout/hierarchy2"/>
    <dgm:cxn modelId="{77C2912F-83B6-4B91-AF67-6E706396DBC2}" type="presOf" srcId="{020555AA-2B52-448B-B35F-16C838DDDFCB}" destId="{B33BFB86-CD06-4197-83F0-CF619D723883}" srcOrd="0" destOrd="0" presId="urn:microsoft.com/office/officeart/2005/8/layout/hierarchy2"/>
    <dgm:cxn modelId="{82DB8931-B02E-4744-B291-04903DB946F8}" type="presOf" srcId="{94BAA1A5-093D-4915-84F8-2C891DCB8D6F}" destId="{D926D5C4-A1CC-4E8C-885E-87999CAD76F4}" srcOrd="0" destOrd="0" presId="urn:microsoft.com/office/officeart/2005/8/layout/hierarchy2"/>
    <dgm:cxn modelId="{5F45C336-7862-42B7-B696-8247236E2F6D}" type="presOf" srcId="{41D44A96-5D75-40E0-932D-4DF85D087CC0}" destId="{B4534F30-90EC-4A02-B3F6-FC31A24C7117}" srcOrd="0" destOrd="0" presId="urn:microsoft.com/office/officeart/2005/8/layout/hierarchy2"/>
    <dgm:cxn modelId="{42F1443A-304C-48D7-B1EE-D99CB18D6ED7}" srcId="{3F24C62A-DB94-4E33-907F-8643DB240C77}" destId="{F1A91A5B-C4CF-41B3-90D1-9EC65B2BC1C2}" srcOrd="0" destOrd="0" parTransId="{9397BD32-52F0-4694-825F-0E4D95162B3A}" sibTransId="{F2C00AA1-E212-4468-8A86-BAEFB55FCA70}"/>
    <dgm:cxn modelId="{5C670B5F-CD55-4A75-9B76-C754B883C49D}" type="presOf" srcId="{3F24C62A-DB94-4E33-907F-8643DB240C77}" destId="{B8E91F0B-4A0D-418C-9CFC-97C2B88FC81A}" srcOrd="0" destOrd="0" presId="urn:microsoft.com/office/officeart/2005/8/layout/hierarchy2"/>
    <dgm:cxn modelId="{F396D14B-B90A-418A-A74C-50B35CE22240}" type="presOf" srcId="{F1A91A5B-C4CF-41B3-90D1-9EC65B2BC1C2}" destId="{EAE502CC-E9B8-4E9D-8BB6-2EA8401C0D43}" srcOrd="0" destOrd="0" presId="urn:microsoft.com/office/officeart/2005/8/layout/hierarchy2"/>
    <dgm:cxn modelId="{09A28872-ECC7-4F46-94C5-F826BDACFE50}" type="presOf" srcId="{05F63E80-7C52-4B94-B0E5-DCF706B55FDF}" destId="{844769AE-BEEF-4336-83F6-7744AAB3EFCF}" srcOrd="0" destOrd="0" presId="urn:microsoft.com/office/officeart/2005/8/layout/hierarchy2"/>
    <dgm:cxn modelId="{8CE29952-4E82-4414-807D-BA4703127B4E}" type="presOf" srcId="{958589BF-C4F5-40B1-9FBC-CF7A00CCEE0D}" destId="{9AD5DC79-F10C-4B3C-A23C-C224B671BBB4}" srcOrd="0" destOrd="0" presId="urn:microsoft.com/office/officeart/2005/8/layout/hierarchy2"/>
    <dgm:cxn modelId="{505E5D7A-5F12-4D2D-A928-052D4940826B}" type="presOf" srcId="{7FFEDC80-A2DE-4A5E-9F52-1C64353D7CB8}" destId="{31A2B310-D512-4C59-B5AA-1DD00D951386}" srcOrd="0" destOrd="0" presId="urn:microsoft.com/office/officeart/2005/8/layout/hierarchy2"/>
    <dgm:cxn modelId="{2781527F-381A-42FC-BACE-82EFB232168C}" srcId="{F1A91A5B-C4CF-41B3-90D1-9EC65B2BC1C2}" destId="{94BAA1A5-093D-4915-84F8-2C891DCB8D6F}" srcOrd="1" destOrd="0" parTransId="{7203A7C5-E01E-49FB-8573-FBB6D00C6E7B}" sibTransId="{E1B18A27-DB6B-4151-B5BE-3C330D9D51F8}"/>
    <dgm:cxn modelId="{47785B86-C6C3-4182-B3AA-A02CA93C05ED}" srcId="{F1A91A5B-C4CF-41B3-90D1-9EC65B2BC1C2}" destId="{020555AA-2B52-448B-B35F-16C838DDDFCB}" srcOrd="2" destOrd="0" parTransId="{2EA7EF20-937F-42B3-8DDF-1A3036F0AB91}" sibTransId="{BFCA86F0-33CD-4FA3-8433-CE99811D9D0F}"/>
    <dgm:cxn modelId="{CCB69988-2333-4B05-9E9D-3B53AFA84AF2}" srcId="{F1A91A5B-C4CF-41B3-90D1-9EC65B2BC1C2}" destId="{5B428A36-C799-40FA-840B-D7A10E697C2A}" srcOrd="5" destOrd="0" parTransId="{7F0CADAD-6A2C-4A14-B8F4-58A285910B82}" sibTransId="{DDEF8993-3C54-4D7D-A9EF-1156F3310D7D}"/>
    <dgm:cxn modelId="{AACCC4B4-22D4-4DBD-9712-2B4BC5E7D2FB}" type="presOf" srcId="{2EA7EF20-937F-42B3-8DDF-1A3036F0AB91}" destId="{3ACAD4D1-F965-432D-92F9-36A1B2A51A55}" srcOrd="1" destOrd="0" presId="urn:microsoft.com/office/officeart/2005/8/layout/hierarchy2"/>
    <dgm:cxn modelId="{93ADF0B4-402F-491F-A60D-FD918E6FF193}" type="presOf" srcId="{015314CB-8B38-4620-9860-0896AF250AF4}" destId="{0D80C58E-5B9D-47BE-B9D1-60E68746EDE7}" srcOrd="1" destOrd="0" presId="urn:microsoft.com/office/officeart/2005/8/layout/hierarchy2"/>
    <dgm:cxn modelId="{83F9FFC4-DEA3-4ED1-8823-6A0E94C9181D}" srcId="{F1A91A5B-C4CF-41B3-90D1-9EC65B2BC1C2}" destId="{7FFEDC80-A2DE-4A5E-9F52-1C64353D7CB8}" srcOrd="3" destOrd="0" parTransId="{95DF5E40-E724-4F31-831E-D816202F5A3E}" sibTransId="{BB84DD0F-9B72-493A-AB07-AEE63BB73ED2}"/>
    <dgm:cxn modelId="{18099ECC-1E7B-4521-8F4C-EAD01087BD96}" srcId="{F1A91A5B-C4CF-41B3-90D1-9EC65B2BC1C2}" destId="{EE5E4C30-D2D0-42BF-A509-257ED23201BA}" srcOrd="6" destOrd="0" parTransId="{015314CB-8B38-4620-9860-0896AF250AF4}" sibTransId="{F60EE59C-C592-401E-B9B5-83F810037C11}"/>
    <dgm:cxn modelId="{6C93C7D5-5D1E-4E0E-91F5-832A44BEAB74}" type="presOf" srcId="{015314CB-8B38-4620-9860-0896AF250AF4}" destId="{250EF85F-1542-42E2-9450-A5BF96F26479}" srcOrd="0" destOrd="0" presId="urn:microsoft.com/office/officeart/2005/8/layout/hierarchy2"/>
    <dgm:cxn modelId="{D13E2FD9-3F44-4DA3-83E3-9C1DCBEF2628}" type="presOf" srcId="{05F63E80-7C52-4B94-B0E5-DCF706B55FDF}" destId="{8349E32A-27BB-42FC-A3D7-229397611088}" srcOrd="1" destOrd="0" presId="urn:microsoft.com/office/officeart/2005/8/layout/hierarchy2"/>
    <dgm:cxn modelId="{0C1EDFE2-CCDE-423C-BAA5-7A2595142443}" type="presOf" srcId="{7203A7C5-E01E-49FB-8573-FBB6D00C6E7B}" destId="{8CF4613F-7490-4DB9-9CDE-36FFB24DE2A3}" srcOrd="1" destOrd="0" presId="urn:microsoft.com/office/officeart/2005/8/layout/hierarchy2"/>
    <dgm:cxn modelId="{46BD18E3-CE3B-40AF-8A35-8FB12EBAB8E5}" type="presOf" srcId="{EE5E4C30-D2D0-42BF-A509-257ED23201BA}" destId="{5C68561F-EF5E-4FCD-80D2-D6165224973C}" srcOrd="0" destOrd="0" presId="urn:microsoft.com/office/officeart/2005/8/layout/hierarchy2"/>
    <dgm:cxn modelId="{F1BA8AF0-D05D-4D4E-8A47-9A9757B3B940}" type="presOf" srcId="{945FF0FB-C255-4FFF-ACF9-38ADC0E30062}" destId="{1A4C1AF0-7D8E-4971-94A3-30036F3B5775}" srcOrd="0" destOrd="0" presId="urn:microsoft.com/office/officeart/2005/8/layout/hierarchy2"/>
    <dgm:cxn modelId="{291435F3-6080-4CB9-ABEA-953B031DD46A}" srcId="{F1A91A5B-C4CF-41B3-90D1-9EC65B2BC1C2}" destId="{958589BF-C4F5-40B1-9FBC-CF7A00CCEE0D}" srcOrd="4" destOrd="0" parTransId="{41D44A96-5D75-40E0-932D-4DF85D087CC0}" sibTransId="{B2E5A6B9-3639-4320-9229-434116D85F09}"/>
    <dgm:cxn modelId="{6CB5DDF5-B082-4194-A248-C134689DAC9C}" type="presOf" srcId="{7F0CADAD-6A2C-4A14-B8F4-58A285910B82}" destId="{B1E66FB2-3347-47F4-BDBE-714925991E63}" srcOrd="0" destOrd="0" presId="urn:microsoft.com/office/officeart/2005/8/layout/hierarchy2"/>
    <dgm:cxn modelId="{08344B4C-27C2-44FC-B8F6-B91D307D069C}" type="presParOf" srcId="{B8E91F0B-4A0D-418C-9CFC-97C2B88FC81A}" destId="{0A9BABDB-9205-4B7B-8265-A04577FE4563}" srcOrd="0" destOrd="0" presId="urn:microsoft.com/office/officeart/2005/8/layout/hierarchy2"/>
    <dgm:cxn modelId="{E05A0420-52A8-4455-8D0D-34CFBC4F96E2}" type="presParOf" srcId="{0A9BABDB-9205-4B7B-8265-A04577FE4563}" destId="{EAE502CC-E9B8-4E9D-8BB6-2EA8401C0D43}" srcOrd="0" destOrd="0" presId="urn:microsoft.com/office/officeart/2005/8/layout/hierarchy2"/>
    <dgm:cxn modelId="{B854FA54-8D41-4255-9BBB-F1662B49684F}" type="presParOf" srcId="{0A9BABDB-9205-4B7B-8265-A04577FE4563}" destId="{F2400107-1397-4506-81EB-5725BE36C3EF}" srcOrd="1" destOrd="0" presId="urn:microsoft.com/office/officeart/2005/8/layout/hierarchy2"/>
    <dgm:cxn modelId="{AD0EBB04-AEE1-4CEB-8E42-26A373E63CF5}" type="presParOf" srcId="{F2400107-1397-4506-81EB-5725BE36C3EF}" destId="{844769AE-BEEF-4336-83F6-7744AAB3EFCF}" srcOrd="0" destOrd="0" presId="urn:microsoft.com/office/officeart/2005/8/layout/hierarchy2"/>
    <dgm:cxn modelId="{2AA76355-4B1C-44F7-B6C6-3C145F27AFCD}" type="presParOf" srcId="{844769AE-BEEF-4336-83F6-7744AAB3EFCF}" destId="{8349E32A-27BB-42FC-A3D7-229397611088}" srcOrd="0" destOrd="0" presId="urn:microsoft.com/office/officeart/2005/8/layout/hierarchy2"/>
    <dgm:cxn modelId="{71A1551C-250A-4190-A8B0-A0C5DB7F8438}" type="presParOf" srcId="{F2400107-1397-4506-81EB-5725BE36C3EF}" destId="{2BC64243-BF69-4106-936A-A0D8A1EEB9F4}" srcOrd="1" destOrd="0" presId="urn:microsoft.com/office/officeart/2005/8/layout/hierarchy2"/>
    <dgm:cxn modelId="{07E66A25-1374-4A8D-95D5-B2A907DF24C6}" type="presParOf" srcId="{2BC64243-BF69-4106-936A-A0D8A1EEB9F4}" destId="{1A4C1AF0-7D8E-4971-94A3-30036F3B5775}" srcOrd="0" destOrd="0" presId="urn:microsoft.com/office/officeart/2005/8/layout/hierarchy2"/>
    <dgm:cxn modelId="{6C41886B-B9A7-4447-8682-4A7D09240B50}" type="presParOf" srcId="{2BC64243-BF69-4106-936A-A0D8A1EEB9F4}" destId="{7A1CF958-58BE-4F6C-8077-4DC3800738B7}" srcOrd="1" destOrd="0" presId="urn:microsoft.com/office/officeart/2005/8/layout/hierarchy2"/>
    <dgm:cxn modelId="{0C5FF51B-79F8-43DA-AA24-C4B41B7B2DA8}" type="presParOf" srcId="{F2400107-1397-4506-81EB-5725BE36C3EF}" destId="{BA4BBBEF-5320-4355-AF96-F16C758E469F}" srcOrd="2" destOrd="0" presId="urn:microsoft.com/office/officeart/2005/8/layout/hierarchy2"/>
    <dgm:cxn modelId="{24B05F4D-0BAA-4540-9FEC-551586C63833}" type="presParOf" srcId="{BA4BBBEF-5320-4355-AF96-F16C758E469F}" destId="{8CF4613F-7490-4DB9-9CDE-36FFB24DE2A3}" srcOrd="0" destOrd="0" presId="urn:microsoft.com/office/officeart/2005/8/layout/hierarchy2"/>
    <dgm:cxn modelId="{B9C6D097-6FBD-4893-A10B-4AD8403B0B0F}" type="presParOf" srcId="{F2400107-1397-4506-81EB-5725BE36C3EF}" destId="{82A9DFBE-78CB-4648-BC5D-5B02630B6BB6}" srcOrd="3" destOrd="0" presId="urn:microsoft.com/office/officeart/2005/8/layout/hierarchy2"/>
    <dgm:cxn modelId="{5608D639-B75F-482B-8679-79DD1357A504}" type="presParOf" srcId="{82A9DFBE-78CB-4648-BC5D-5B02630B6BB6}" destId="{D926D5C4-A1CC-4E8C-885E-87999CAD76F4}" srcOrd="0" destOrd="0" presId="urn:microsoft.com/office/officeart/2005/8/layout/hierarchy2"/>
    <dgm:cxn modelId="{F8331865-E616-4495-95DE-C2A0D7297B8F}" type="presParOf" srcId="{82A9DFBE-78CB-4648-BC5D-5B02630B6BB6}" destId="{2B01F734-9769-4E41-A753-C257863C7806}" srcOrd="1" destOrd="0" presId="urn:microsoft.com/office/officeart/2005/8/layout/hierarchy2"/>
    <dgm:cxn modelId="{91523A9C-39F0-4EF8-9CCD-8111A104A617}" type="presParOf" srcId="{F2400107-1397-4506-81EB-5725BE36C3EF}" destId="{223938ED-9DA1-42DE-88BF-7E026B224B8B}" srcOrd="4" destOrd="0" presId="urn:microsoft.com/office/officeart/2005/8/layout/hierarchy2"/>
    <dgm:cxn modelId="{610EDD71-B226-4250-89F9-67691062D2A2}" type="presParOf" srcId="{223938ED-9DA1-42DE-88BF-7E026B224B8B}" destId="{3ACAD4D1-F965-432D-92F9-36A1B2A51A55}" srcOrd="0" destOrd="0" presId="urn:microsoft.com/office/officeart/2005/8/layout/hierarchy2"/>
    <dgm:cxn modelId="{E7D54FE3-12FC-49DF-8991-1FA6C857E942}" type="presParOf" srcId="{F2400107-1397-4506-81EB-5725BE36C3EF}" destId="{ACAE4DDC-F32A-4E77-A539-A665BB1C1582}" srcOrd="5" destOrd="0" presId="urn:microsoft.com/office/officeart/2005/8/layout/hierarchy2"/>
    <dgm:cxn modelId="{9930132F-DB1F-4685-9C64-11ED70D4D711}" type="presParOf" srcId="{ACAE4DDC-F32A-4E77-A539-A665BB1C1582}" destId="{B33BFB86-CD06-4197-83F0-CF619D723883}" srcOrd="0" destOrd="0" presId="urn:microsoft.com/office/officeart/2005/8/layout/hierarchy2"/>
    <dgm:cxn modelId="{D511CCB6-EF75-4240-82C1-2AF019826A63}" type="presParOf" srcId="{ACAE4DDC-F32A-4E77-A539-A665BB1C1582}" destId="{37BAC391-277D-47CE-965D-3CFC2AA470FF}" srcOrd="1" destOrd="0" presId="urn:microsoft.com/office/officeart/2005/8/layout/hierarchy2"/>
    <dgm:cxn modelId="{18635CBF-8945-4185-8040-454969D2EA85}" type="presParOf" srcId="{F2400107-1397-4506-81EB-5725BE36C3EF}" destId="{66C99649-5F92-4147-A3C5-C16A15BAD061}" srcOrd="6" destOrd="0" presId="urn:microsoft.com/office/officeart/2005/8/layout/hierarchy2"/>
    <dgm:cxn modelId="{1FAB3D05-B7DF-40E7-BB85-74F924FA093C}" type="presParOf" srcId="{66C99649-5F92-4147-A3C5-C16A15BAD061}" destId="{BA6A3A7B-2190-4DF7-9B69-FCDC71A30AC5}" srcOrd="0" destOrd="0" presId="urn:microsoft.com/office/officeart/2005/8/layout/hierarchy2"/>
    <dgm:cxn modelId="{90CAB95D-D0FE-4634-B612-979481E7C114}" type="presParOf" srcId="{F2400107-1397-4506-81EB-5725BE36C3EF}" destId="{8E6EE921-111B-4C8F-83FD-C003F42C25A8}" srcOrd="7" destOrd="0" presId="urn:microsoft.com/office/officeart/2005/8/layout/hierarchy2"/>
    <dgm:cxn modelId="{B9111225-787C-4BF9-BB0D-7AD2B4E36DAD}" type="presParOf" srcId="{8E6EE921-111B-4C8F-83FD-C003F42C25A8}" destId="{31A2B310-D512-4C59-B5AA-1DD00D951386}" srcOrd="0" destOrd="0" presId="urn:microsoft.com/office/officeart/2005/8/layout/hierarchy2"/>
    <dgm:cxn modelId="{F0454CDA-2520-4F78-83FF-AB4CCD61BEDD}" type="presParOf" srcId="{8E6EE921-111B-4C8F-83FD-C003F42C25A8}" destId="{A83EF10A-801E-4A17-A728-42791F3ED631}" srcOrd="1" destOrd="0" presId="urn:microsoft.com/office/officeart/2005/8/layout/hierarchy2"/>
    <dgm:cxn modelId="{2E856CF7-F8D5-4595-AE03-0768515CEF5B}" type="presParOf" srcId="{F2400107-1397-4506-81EB-5725BE36C3EF}" destId="{B4534F30-90EC-4A02-B3F6-FC31A24C7117}" srcOrd="8" destOrd="0" presId="urn:microsoft.com/office/officeart/2005/8/layout/hierarchy2"/>
    <dgm:cxn modelId="{F0314051-37F2-47E7-9F93-E287D9B542FB}" type="presParOf" srcId="{B4534F30-90EC-4A02-B3F6-FC31A24C7117}" destId="{269628B4-001B-448E-933E-E948D850EC32}" srcOrd="0" destOrd="0" presId="urn:microsoft.com/office/officeart/2005/8/layout/hierarchy2"/>
    <dgm:cxn modelId="{584073FF-FBA2-4CF5-AE05-74C868B3EC38}" type="presParOf" srcId="{F2400107-1397-4506-81EB-5725BE36C3EF}" destId="{827C80A1-39E7-4B0B-95A4-48FE477CAEDD}" srcOrd="9" destOrd="0" presId="urn:microsoft.com/office/officeart/2005/8/layout/hierarchy2"/>
    <dgm:cxn modelId="{630DFEC5-5028-4588-90BB-324EDF907576}" type="presParOf" srcId="{827C80A1-39E7-4B0B-95A4-48FE477CAEDD}" destId="{9AD5DC79-F10C-4B3C-A23C-C224B671BBB4}" srcOrd="0" destOrd="0" presId="urn:microsoft.com/office/officeart/2005/8/layout/hierarchy2"/>
    <dgm:cxn modelId="{716DB70B-2F78-416A-88B3-3AE0F5DB269E}" type="presParOf" srcId="{827C80A1-39E7-4B0B-95A4-48FE477CAEDD}" destId="{5DCCEBD7-06E9-4319-8669-6163A976103A}" srcOrd="1" destOrd="0" presId="urn:microsoft.com/office/officeart/2005/8/layout/hierarchy2"/>
    <dgm:cxn modelId="{67464A83-785D-48C5-B130-7B1345BD6057}" type="presParOf" srcId="{F2400107-1397-4506-81EB-5725BE36C3EF}" destId="{B1E66FB2-3347-47F4-BDBE-714925991E63}" srcOrd="10" destOrd="0" presId="urn:microsoft.com/office/officeart/2005/8/layout/hierarchy2"/>
    <dgm:cxn modelId="{00F1466A-502E-41B8-9494-81714F709DBD}" type="presParOf" srcId="{B1E66FB2-3347-47F4-BDBE-714925991E63}" destId="{709117DB-6BE0-467B-92E4-5F304BFC06CB}" srcOrd="0" destOrd="0" presId="urn:microsoft.com/office/officeart/2005/8/layout/hierarchy2"/>
    <dgm:cxn modelId="{852337EB-835E-4B87-A69A-7471E27BF5A7}" type="presParOf" srcId="{F2400107-1397-4506-81EB-5725BE36C3EF}" destId="{4FECB487-8F3F-4011-8721-69F54A527469}" srcOrd="11" destOrd="0" presId="urn:microsoft.com/office/officeart/2005/8/layout/hierarchy2"/>
    <dgm:cxn modelId="{517C041B-D59C-4297-B078-4E7C74E20C08}" type="presParOf" srcId="{4FECB487-8F3F-4011-8721-69F54A527469}" destId="{DAFA3D2D-EE80-4111-8FB5-7C0F7C989BF1}" srcOrd="0" destOrd="0" presId="urn:microsoft.com/office/officeart/2005/8/layout/hierarchy2"/>
    <dgm:cxn modelId="{CC4A6470-457F-4B50-9E16-9B282EFB6AE0}" type="presParOf" srcId="{4FECB487-8F3F-4011-8721-69F54A527469}" destId="{91CBCCBA-34F0-433E-876B-B0687A1E1809}" srcOrd="1" destOrd="0" presId="urn:microsoft.com/office/officeart/2005/8/layout/hierarchy2"/>
    <dgm:cxn modelId="{14021A16-915F-4051-840C-C9742FFD63BA}" type="presParOf" srcId="{F2400107-1397-4506-81EB-5725BE36C3EF}" destId="{250EF85F-1542-42E2-9450-A5BF96F26479}" srcOrd="12" destOrd="0" presId="urn:microsoft.com/office/officeart/2005/8/layout/hierarchy2"/>
    <dgm:cxn modelId="{6ECA0F81-AB4A-4ACD-AB74-8050692907B2}" type="presParOf" srcId="{250EF85F-1542-42E2-9450-A5BF96F26479}" destId="{0D80C58E-5B9D-47BE-B9D1-60E68746EDE7}" srcOrd="0" destOrd="0" presId="urn:microsoft.com/office/officeart/2005/8/layout/hierarchy2"/>
    <dgm:cxn modelId="{536AC709-7DB1-4441-9F8E-41BD63F74256}" type="presParOf" srcId="{F2400107-1397-4506-81EB-5725BE36C3EF}" destId="{801314DD-92A9-4B3B-ABB6-532D32DD74EC}" srcOrd="13" destOrd="0" presId="urn:microsoft.com/office/officeart/2005/8/layout/hierarchy2"/>
    <dgm:cxn modelId="{D1E89773-9B18-4CA0-A86A-1540A8872EE0}" type="presParOf" srcId="{801314DD-92A9-4B3B-ABB6-532D32DD74EC}" destId="{5C68561F-EF5E-4FCD-80D2-D6165224973C}" srcOrd="0" destOrd="0" presId="urn:microsoft.com/office/officeart/2005/8/layout/hierarchy2"/>
    <dgm:cxn modelId="{6E4DF07F-0EA8-4F32-8512-C967DE7B1640}" type="presParOf" srcId="{801314DD-92A9-4B3B-ABB6-532D32DD74EC}" destId="{0436FEC9-C0B3-4973-815C-8192327CD8D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6C897A-8F71-4AE6-AFB3-D9EF43A5C64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64BA8C-6B6F-4420-883D-1C69DC53BF94}">
      <dgm:prSet custT="1"/>
      <dgm:spPr>
        <a:noFill/>
        <a:ln>
          <a:noFill/>
        </a:ln>
      </dgm:spPr>
      <dgm:t>
        <a:bodyPr/>
        <a:lstStyle/>
        <a:p>
          <a:r>
            <a:rPr lang="en-US" sz="2800" b="0" i="0" baseline="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rPr>
            <a:t>Physical effects of climate change on the Earth. i.e., the atmosphere, ice etc. </a:t>
          </a:r>
          <a:endParaRPr lang="en-US" sz="2800" dirty="0">
            <a:effectLst>
              <a:outerShdw blurRad="50800" dist="50800" dir="5400000" algn="ctr" rotWithShape="0">
                <a:srgbClr val="000000">
                  <a:alpha val="99000"/>
                </a:srgbClr>
              </a:outerShdw>
            </a:effectLst>
          </a:endParaRPr>
        </a:p>
      </dgm:t>
    </dgm:pt>
    <dgm:pt modelId="{BEEE4638-9F1E-476C-85F8-F9BC0F65ADDB}" type="parTrans" cxnId="{D6BB3B84-1027-40E7-BBE9-177103A7C117}">
      <dgm:prSet/>
      <dgm:spPr/>
      <dgm:t>
        <a:bodyPr/>
        <a:lstStyle/>
        <a:p>
          <a:endParaRPr lang="en-US"/>
        </a:p>
      </dgm:t>
    </dgm:pt>
    <dgm:pt modelId="{226F87AE-D37F-4314-A19C-CD925DBDE0A4}" type="sibTrans" cxnId="{D6BB3B84-1027-40E7-BBE9-177103A7C117}">
      <dgm:prSet/>
      <dgm:spPr/>
      <dgm:t>
        <a:bodyPr/>
        <a:lstStyle/>
        <a:p>
          <a:endParaRPr lang="en-US"/>
        </a:p>
      </dgm:t>
    </dgm:pt>
    <dgm:pt modelId="{B25FD6EB-5511-4A14-A7FA-144AA2CDDB8C}">
      <dgm:prSet custT="1"/>
      <dgm:spPr>
        <a:noFill/>
        <a:ln>
          <a:noFill/>
        </a:ln>
      </dgm:spPr>
      <dgm:t>
        <a:bodyPr/>
        <a:lstStyle/>
        <a:p>
          <a:br>
            <a:rPr lang="en-US" sz="2800" b="0" i="0" baseline="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rPr>
          </a:br>
          <a:br>
            <a:rPr lang="en-US" sz="2800" b="0" i="0" baseline="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rPr>
          </a:br>
          <a:r>
            <a:rPr lang="en-US" sz="2800" b="0" i="0" baseline="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rPr>
            <a:t>“E</a:t>
          </a:r>
          <a:r>
            <a:rPr lang="en-US" sz="2800" b="0" dirty="0"/>
            <a:t>xamines the physical science underpinning past, present, and future climate change.”</a:t>
          </a:r>
          <a:br>
            <a:rPr lang="en-US" sz="2800" b="0" dirty="0"/>
          </a:br>
          <a:r>
            <a:rPr lang="en-US" sz="2800" b="0" dirty="0"/>
            <a:t>                                      -IPCC</a:t>
          </a:r>
          <a:br>
            <a:rPr lang="en-US" sz="2800" b="0" i="0" baseline="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rPr>
          </a:br>
          <a:endParaRPr lang="en-US" sz="2800" b="0" dirty="0">
            <a:effectLst>
              <a:outerShdw blurRad="50800" dist="50800" dir="5400000" algn="ctr" rotWithShape="0">
                <a:srgbClr val="000000">
                  <a:alpha val="99000"/>
                </a:srgbClr>
              </a:outerShdw>
            </a:effectLst>
          </a:endParaRPr>
        </a:p>
      </dgm:t>
    </dgm:pt>
    <dgm:pt modelId="{5522113D-55B4-4C8D-90F2-F7C35E8EED27}" type="parTrans" cxnId="{28905CCA-1356-4262-86BC-08E40838CCAA}">
      <dgm:prSet/>
      <dgm:spPr/>
      <dgm:t>
        <a:bodyPr/>
        <a:lstStyle/>
        <a:p>
          <a:endParaRPr lang="en-US"/>
        </a:p>
      </dgm:t>
    </dgm:pt>
    <dgm:pt modelId="{3BC69562-9ED8-487C-9DE2-E6B8AF0593ED}" type="sibTrans" cxnId="{28905CCA-1356-4262-86BC-08E40838CCAA}">
      <dgm:prSet/>
      <dgm:spPr/>
      <dgm:t>
        <a:bodyPr/>
        <a:lstStyle/>
        <a:p>
          <a:endParaRPr lang="en-US"/>
        </a:p>
      </dgm:t>
    </dgm:pt>
    <dgm:pt modelId="{E1980C17-7386-4911-9963-64776D3DE8E5}" type="pres">
      <dgm:prSet presAssocID="{756C897A-8F71-4AE6-AFB3-D9EF43A5C649}" presName="Name0" presStyleCnt="0">
        <dgm:presLayoutVars>
          <dgm:dir/>
          <dgm:resizeHandles val="exact"/>
        </dgm:presLayoutVars>
      </dgm:prSet>
      <dgm:spPr/>
    </dgm:pt>
    <dgm:pt modelId="{C3995993-DC13-427F-8D7D-5B5E259CDF4E}" type="pres">
      <dgm:prSet presAssocID="{CD64BA8C-6B6F-4420-883D-1C69DC53BF94}" presName="node" presStyleLbl="node1" presStyleIdx="0" presStyleCnt="2">
        <dgm:presLayoutVars>
          <dgm:bulletEnabled val="1"/>
        </dgm:presLayoutVars>
      </dgm:prSet>
      <dgm:spPr/>
    </dgm:pt>
    <dgm:pt modelId="{298FA846-3901-4DD2-87DC-6249CD2C8209}" type="pres">
      <dgm:prSet presAssocID="{226F87AE-D37F-4314-A19C-CD925DBDE0A4}" presName="sibTrans" presStyleLbl="sibTrans2D1" presStyleIdx="0" presStyleCnt="1" custScaleY="110400" custLinFactNeighborX="5868" custLinFactNeighborY="0"/>
      <dgm:spPr/>
    </dgm:pt>
    <dgm:pt modelId="{39E57FDD-6A4A-4702-9AD6-7B30D7B8CF5F}" type="pres">
      <dgm:prSet presAssocID="{226F87AE-D37F-4314-A19C-CD925DBDE0A4}" presName="connectorText" presStyleLbl="sibTrans2D1" presStyleIdx="0" presStyleCnt="1"/>
      <dgm:spPr/>
    </dgm:pt>
    <dgm:pt modelId="{6C1571A3-2FD5-4875-8D93-E22188D48946}" type="pres">
      <dgm:prSet presAssocID="{B25FD6EB-5511-4A14-A7FA-144AA2CDDB8C}" presName="node" presStyleLbl="node1" presStyleIdx="1" presStyleCnt="2" custLinFactNeighborX="5427" custLinFactNeighborY="4339">
        <dgm:presLayoutVars>
          <dgm:bulletEnabled val="1"/>
        </dgm:presLayoutVars>
      </dgm:prSet>
      <dgm:spPr/>
    </dgm:pt>
  </dgm:ptLst>
  <dgm:cxnLst>
    <dgm:cxn modelId="{BE84C10E-9F58-42DB-8C16-859A43B7D184}" type="presOf" srcId="{226F87AE-D37F-4314-A19C-CD925DBDE0A4}" destId="{298FA846-3901-4DD2-87DC-6249CD2C8209}" srcOrd="0" destOrd="0" presId="urn:microsoft.com/office/officeart/2005/8/layout/process1"/>
    <dgm:cxn modelId="{06A89F73-AFCA-47D2-8924-75B0CFE8735C}" type="presOf" srcId="{B25FD6EB-5511-4A14-A7FA-144AA2CDDB8C}" destId="{6C1571A3-2FD5-4875-8D93-E22188D48946}" srcOrd="0" destOrd="0" presId="urn:microsoft.com/office/officeart/2005/8/layout/process1"/>
    <dgm:cxn modelId="{D6BB3B84-1027-40E7-BBE9-177103A7C117}" srcId="{756C897A-8F71-4AE6-AFB3-D9EF43A5C649}" destId="{CD64BA8C-6B6F-4420-883D-1C69DC53BF94}" srcOrd="0" destOrd="0" parTransId="{BEEE4638-9F1E-476C-85F8-F9BC0F65ADDB}" sibTransId="{226F87AE-D37F-4314-A19C-CD925DBDE0A4}"/>
    <dgm:cxn modelId="{803C21A0-7B34-407A-8EB4-5E906E4059A8}" type="presOf" srcId="{756C897A-8F71-4AE6-AFB3-D9EF43A5C649}" destId="{E1980C17-7386-4911-9963-64776D3DE8E5}" srcOrd="0" destOrd="0" presId="urn:microsoft.com/office/officeart/2005/8/layout/process1"/>
    <dgm:cxn modelId="{28905CCA-1356-4262-86BC-08E40838CCAA}" srcId="{756C897A-8F71-4AE6-AFB3-D9EF43A5C649}" destId="{B25FD6EB-5511-4A14-A7FA-144AA2CDDB8C}" srcOrd="1" destOrd="0" parTransId="{5522113D-55B4-4C8D-90F2-F7C35E8EED27}" sibTransId="{3BC69562-9ED8-487C-9DE2-E6B8AF0593ED}"/>
    <dgm:cxn modelId="{23B585D7-2B0B-4E98-8903-9E8F933DBB2A}" type="presOf" srcId="{226F87AE-D37F-4314-A19C-CD925DBDE0A4}" destId="{39E57FDD-6A4A-4702-9AD6-7B30D7B8CF5F}" srcOrd="1" destOrd="0" presId="urn:microsoft.com/office/officeart/2005/8/layout/process1"/>
    <dgm:cxn modelId="{11F03FEA-72D5-4D41-AAC2-06200552C6AD}" type="presOf" srcId="{CD64BA8C-6B6F-4420-883D-1C69DC53BF94}" destId="{C3995993-DC13-427F-8D7D-5B5E259CDF4E}" srcOrd="0" destOrd="0" presId="urn:microsoft.com/office/officeart/2005/8/layout/process1"/>
    <dgm:cxn modelId="{77EE0C39-AD3C-4E6B-9406-B29317F428F4}" type="presParOf" srcId="{E1980C17-7386-4911-9963-64776D3DE8E5}" destId="{C3995993-DC13-427F-8D7D-5B5E259CDF4E}" srcOrd="0" destOrd="0" presId="urn:microsoft.com/office/officeart/2005/8/layout/process1"/>
    <dgm:cxn modelId="{D9692397-BF05-448A-AD6A-9BE3232A0876}" type="presParOf" srcId="{E1980C17-7386-4911-9963-64776D3DE8E5}" destId="{298FA846-3901-4DD2-87DC-6249CD2C8209}" srcOrd="1" destOrd="0" presId="urn:microsoft.com/office/officeart/2005/8/layout/process1"/>
    <dgm:cxn modelId="{70D9374D-D521-40F7-9054-B502B6684BEE}" type="presParOf" srcId="{298FA846-3901-4DD2-87DC-6249CD2C8209}" destId="{39E57FDD-6A4A-4702-9AD6-7B30D7B8CF5F}" srcOrd="0" destOrd="0" presId="urn:microsoft.com/office/officeart/2005/8/layout/process1"/>
    <dgm:cxn modelId="{B858585C-D220-4E44-B1AF-D4C23859BACB}" type="presParOf" srcId="{E1980C17-7386-4911-9963-64776D3DE8E5}" destId="{6C1571A3-2FD5-4875-8D93-E22188D48946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084D46-5ADF-4E09-A1D8-95030BFE292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B34ACC-F9CF-4ADE-9971-6885D3B2012D}">
      <dgm:prSet phldrT="[Text]" custT="1"/>
      <dgm:spPr/>
      <dgm:t>
        <a:bodyPr/>
        <a:lstStyle/>
        <a:p>
          <a:r>
            <a:rPr lang="en-US" sz="2800" dirty="0"/>
            <a:t>WG1</a:t>
          </a:r>
          <a:endParaRPr lang="en-US" sz="1600" dirty="0"/>
        </a:p>
      </dgm:t>
    </dgm:pt>
    <dgm:pt modelId="{D414D0B2-CA52-4D2C-B27C-75605736CC2B}" type="parTrans" cxnId="{B4E3D070-4E53-4209-A475-47D2F9F67BE3}">
      <dgm:prSet/>
      <dgm:spPr/>
      <dgm:t>
        <a:bodyPr/>
        <a:lstStyle/>
        <a:p>
          <a:endParaRPr lang="en-US"/>
        </a:p>
      </dgm:t>
    </dgm:pt>
    <dgm:pt modelId="{05A03A2A-5FCF-4516-AF93-96B7803879E6}" type="sibTrans" cxnId="{B4E3D070-4E53-4209-A475-47D2F9F67BE3}">
      <dgm:prSet/>
      <dgm:spPr/>
      <dgm:t>
        <a:bodyPr/>
        <a:lstStyle/>
        <a:p>
          <a:endParaRPr lang="en-US"/>
        </a:p>
      </dgm:t>
    </dgm:pt>
    <dgm:pt modelId="{B18AC7E1-E7FD-4E3E-9C4F-024FCCC9646D}">
      <dgm:prSet phldrT="[Text]"/>
      <dgm:spPr/>
      <dgm:t>
        <a:bodyPr/>
        <a:lstStyle/>
        <a:p>
          <a:r>
            <a:rPr lang="en-US" dirty="0"/>
            <a:t>SPM</a:t>
          </a:r>
        </a:p>
      </dgm:t>
    </dgm:pt>
    <dgm:pt modelId="{A36DCE52-38EB-4F2E-99FB-591D970D77F5}" type="parTrans" cxnId="{F8FAC4FC-37A8-473E-A62E-6FA29C659A9B}">
      <dgm:prSet/>
      <dgm:spPr/>
      <dgm:t>
        <a:bodyPr/>
        <a:lstStyle/>
        <a:p>
          <a:endParaRPr lang="en-US"/>
        </a:p>
      </dgm:t>
    </dgm:pt>
    <dgm:pt modelId="{B66DD2AD-AFC7-4398-9056-254D6C460935}" type="sibTrans" cxnId="{F8FAC4FC-37A8-473E-A62E-6FA29C659A9B}">
      <dgm:prSet/>
      <dgm:spPr/>
      <dgm:t>
        <a:bodyPr/>
        <a:lstStyle/>
        <a:p>
          <a:endParaRPr lang="en-US"/>
        </a:p>
      </dgm:t>
    </dgm:pt>
    <dgm:pt modelId="{6301A986-A6A5-41E5-8574-A38EB9F9101A}">
      <dgm:prSet phldrT="[Text]"/>
      <dgm:spPr/>
      <dgm:t>
        <a:bodyPr/>
        <a:lstStyle/>
        <a:p>
          <a:r>
            <a:rPr lang="en-US" dirty="0"/>
            <a:t>FAQ</a:t>
          </a:r>
        </a:p>
      </dgm:t>
    </dgm:pt>
    <dgm:pt modelId="{6E3E1B02-20A3-47E8-B9F0-23CDE12D6291}" type="parTrans" cxnId="{661A3D91-86EF-4B4C-A9C6-E89CDE132B3D}">
      <dgm:prSet/>
      <dgm:spPr/>
      <dgm:t>
        <a:bodyPr/>
        <a:lstStyle/>
        <a:p>
          <a:endParaRPr lang="en-US"/>
        </a:p>
      </dgm:t>
    </dgm:pt>
    <dgm:pt modelId="{837504FA-2ECE-4206-8C28-BED2A98ED17C}" type="sibTrans" cxnId="{661A3D91-86EF-4B4C-A9C6-E89CDE132B3D}">
      <dgm:prSet/>
      <dgm:spPr/>
      <dgm:t>
        <a:bodyPr/>
        <a:lstStyle/>
        <a:p>
          <a:endParaRPr lang="en-US"/>
        </a:p>
      </dgm:t>
    </dgm:pt>
    <dgm:pt modelId="{81E2A161-0C80-4D76-B24C-A7B2A48C7AB4}">
      <dgm:prSet phldrT="[Text]"/>
      <dgm:spPr/>
      <dgm:t>
        <a:bodyPr/>
        <a:lstStyle/>
        <a:p>
          <a:r>
            <a:rPr lang="en-US" dirty="0"/>
            <a:t>Interactive Atlas</a:t>
          </a:r>
        </a:p>
      </dgm:t>
    </dgm:pt>
    <dgm:pt modelId="{0CFCAFE2-D8DE-4DE3-877C-F460FB6FEBE3}" type="parTrans" cxnId="{76F1261E-5534-4DBF-AE37-47E680AE083F}">
      <dgm:prSet/>
      <dgm:spPr/>
      <dgm:t>
        <a:bodyPr/>
        <a:lstStyle/>
        <a:p>
          <a:endParaRPr lang="en-US"/>
        </a:p>
      </dgm:t>
    </dgm:pt>
    <dgm:pt modelId="{C74CD0B1-9F36-458A-AAC6-65380B66CCE3}" type="sibTrans" cxnId="{76F1261E-5534-4DBF-AE37-47E680AE083F}">
      <dgm:prSet/>
      <dgm:spPr/>
      <dgm:t>
        <a:bodyPr/>
        <a:lstStyle/>
        <a:p>
          <a:endParaRPr lang="en-US"/>
        </a:p>
      </dgm:t>
    </dgm:pt>
    <dgm:pt modelId="{5E0B5D19-5A2F-4D12-B348-6495EC95A2F0}">
      <dgm:prSet phldrT="[Text]"/>
      <dgm:spPr/>
      <dgm:t>
        <a:bodyPr/>
        <a:lstStyle/>
        <a:p>
          <a:r>
            <a:rPr lang="en-US" dirty="0"/>
            <a:t>Chapters</a:t>
          </a:r>
        </a:p>
      </dgm:t>
    </dgm:pt>
    <dgm:pt modelId="{208C1396-BD03-4B71-A417-AD16ABBBC283}" type="parTrans" cxnId="{EE3B7CA7-DB24-45C5-8B33-D10D39AD302A}">
      <dgm:prSet/>
      <dgm:spPr/>
      <dgm:t>
        <a:bodyPr/>
        <a:lstStyle/>
        <a:p>
          <a:endParaRPr lang="en-US"/>
        </a:p>
      </dgm:t>
    </dgm:pt>
    <dgm:pt modelId="{3E1D04C6-3E9C-492A-B84A-D09B1F5033E7}" type="sibTrans" cxnId="{EE3B7CA7-DB24-45C5-8B33-D10D39AD302A}">
      <dgm:prSet/>
      <dgm:spPr/>
      <dgm:t>
        <a:bodyPr/>
        <a:lstStyle/>
        <a:p>
          <a:endParaRPr lang="en-US"/>
        </a:p>
      </dgm:t>
    </dgm:pt>
    <dgm:pt modelId="{5CD16646-E56B-4641-A922-5028EE1498AB}">
      <dgm:prSet/>
      <dgm:spPr/>
      <dgm:t>
        <a:bodyPr/>
        <a:lstStyle/>
        <a:p>
          <a:r>
            <a:rPr lang="en-US"/>
            <a:t>TS</a:t>
          </a:r>
        </a:p>
      </dgm:t>
    </dgm:pt>
    <dgm:pt modelId="{C7A23FD0-BBE8-4BA2-A3D4-34A135BD8E16}" type="parTrans" cxnId="{532B0047-DDF1-4865-A423-AC4D0C40F28C}">
      <dgm:prSet/>
      <dgm:spPr/>
      <dgm:t>
        <a:bodyPr/>
        <a:lstStyle/>
        <a:p>
          <a:endParaRPr lang="en-US"/>
        </a:p>
      </dgm:t>
    </dgm:pt>
    <dgm:pt modelId="{DD7E68F6-86EB-4D9A-9A46-506BA76809D3}" type="sibTrans" cxnId="{532B0047-DDF1-4865-A423-AC4D0C40F28C}">
      <dgm:prSet/>
      <dgm:spPr/>
      <dgm:t>
        <a:bodyPr/>
        <a:lstStyle/>
        <a:p>
          <a:endParaRPr lang="en-US"/>
        </a:p>
      </dgm:t>
    </dgm:pt>
    <dgm:pt modelId="{63EC2310-CE12-4F43-A59A-76D1A67E2C29}">
      <dgm:prSet phldrT="[Text]"/>
      <dgm:spPr/>
      <dgm:t>
        <a:bodyPr/>
        <a:lstStyle/>
        <a:p>
          <a:r>
            <a:rPr lang="en-US" dirty="0"/>
            <a:t>Glossary</a:t>
          </a:r>
        </a:p>
      </dgm:t>
    </dgm:pt>
    <dgm:pt modelId="{E3E899DE-62CA-45AD-B245-2CC64064FA90}" type="parTrans" cxnId="{C0128D26-8D9B-4C8C-91DB-7B7CA0650E0C}">
      <dgm:prSet/>
      <dgm:spPr/>
      <dgm:t>
        <a:bodyPr/>
        <a:lstStyle/>
        <a:p>
          <a:endParaRPr lang="en-US"/>
        </a:p>
      </dgm:t>
    </dgm:pt>
    <dgm:pt modelId="{AD39F6A5-753B-4EA5-B71C-11BE5F0CEE00}" type="sibTrans" cxnId="{C0128D26-8D9B-4C8C-91DB-7B7CA0650E0C}">
      <dgm:prSet/>
      <dgm:spPr/>
      <dgm:t>
        <a:bodyPr/>
        <a:lstStyle/>
        <a:p>
          <a:endParaRPr lang="en-US"/>
        </a:p>
      </dgm:t>
    </dgm:pt>
    <dgm:pt modelId="{7A4C1BEF-3240-4271-9391-D78F64B383AF}" type="pres">
      <dgm:prSet presAssocID="{64084D46-5ADF-4E09-A1D8-95030BFE292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CDD8767-A0A1-4FDA-B82C-886AAE85B851}" type="pres">
      <dgm:prSet presAssocID="{FDB34ACC-F9CF-4ADE-9971-6885D3B2012D}" presName="root1" presStyleCnt="0"/>
      <dgm:spPr/>
    </dgm:pt>
    <dgm:pt modelId="{37BEF2C7-5623-4539-A4E9-6E40A57B443A}" type="pres">
      <dgm:prSet presAssocID="{FDB34ACC-F9CF-4ADE-9971-6885D3B2012D}" presName="LevelOneTextNode" presStyleLbl="node0" presStyleIdx="0" presStyleCnt="1" custFlipVert="0" custScaleX="73387" custScaleY="69518" custLinFactNeighborX="5156" custLinFactNeighborY="2947">
        <dgm:presLayoutVars>
          <dgm:chPref val="3"/>
        </dgm:presLayoutVars>
      </dgm:prSet>
      <dgm:spPr/>
    </dgm:pt>
    <dgm:pt modelId="{B2F0DB1E-33EB-4141-A777-13AE9333BB8E}" type="pres">
      <dgm:prSet presAssocID="{FDB34ACC-F9CF-4ADE-9971-6885D3B2012D}" presName="level2hierChild" presStyleCnt="0"/>
      <dgm:spPr/>
    </dgm:pt>
    <dgm:pt modelId="{696F99AE-AAA6-4ED2-8C57-D4AF73578617}" type="pres">
      <dgm:prSet presAssocID="{A36DCE52-38EB-4F2E-99FB-591D970D77F5}" presName="conn2-1" presStyleLbl="parChTrans1D2" presStyleIdx="0" presStyleCnt="6"/>
      <dgm:spPr/>
    </dgm:pt>
    <dgm:pt modelId="{6A6F57C7-DF7D-41F8-A328-002ED751C846}" type="pres">
      <dgm:prSet presAssocID="{A36DCE52-38EB-4F2E-99FB-591D970D77F5}" presName="connTx" presStyleLbl="parChTrans1D2" presStyleIdx="0" presStyleCnt="6"/>
      <dgm:spPr/>
    </dgm:pt>
    <dgm:pt modelId="{118D7D32-2ACB-4674-B23D-838314F58CD1}" type="pres">
      <dgm:prSet presAssocID="{B18AC7E1-E7FD-4E3E-9C4F-024FCCC9646D}" presName="root2" presStyleCnt="0"/>
      <dgm:spPr/>
    </dgm:pt>
    <dgm:pt modelId="{C99918F3-AF7D-4549-A0D7-16D194EB8C75}" type="pres">
      <dgm:prSet presAssocID="{B18AC7E1-E7FD-4E3E-9C4F-024FCCC9646D}" presName="LevelTwoTextNode" presStyleLbl="node2" presStyleIdx="0" presStyleCnt="6">
        <dgm:presLayoutVars>
          <dgm:chPref val="3"/>
        </dgm:presLayoutVars>
      </dgm:prSet>
      <dgm:spPr/>
    </dgm:pt>
    <dgm:pt modelId="{D06E285C-68F6-492D-A5E9-4AD72756F6C7}" type="pres">
      <dgm:prSet presAssocID="{B18AC7E1-E7FD-4E3E-9C4F-024FCCC9646D}" presName="level3hierChild" presStyleCnt="0"/>
      <dgm:spPr/>
    </dgm:pt>
    <dgm:pt modelId="{595120F4-D32D-4DA8-8725-6AA8A6A9D42B}" type="pres">
      <dgm:prSet presAssocID="{6E3E1B02-20A3-47E8-B9F0-23CDE12D6291}" presName="conn2-1" presStyleLbl="parChTrans1D2" presStyleIdx="1" presStyleCnt="6"/>
      <dgm:spPr/>
    </dgm:pt>
    <dgm:pt modelId="{3D2FAD8F-AD39-4DD0-847F-037AEE173CA3}" type="pres">
      <dgm:prSet presAssocID="{6E3E1B02-20A3-47E8-B9F0-23CDE12D6291}" presName="connTx" presStyleLbl="parChTrans1D2" presStyleIdx="1" presStyleCnt="6"/>
      <dgm:spPr/>
    </dgm:pt>
    <dgm:pt modelId="{C785B21F-5FB6-4F0B-845A-61DE1C8CD2C1}" type="pres">
      <dgm:prSet presAssocID="{6301A986-A6A5-41E5-8574-A38EB9F9101A}" presName="root2" presStyleCnt="0"/>
      <dgm:spPr/>
    </dgm:pt>
    <dgm:pt modelId="{D43296AD-0B58-4C79-B901-8CD04F6F9910}" type="pres">
      <dgm:prSet presAssocID="{6301A986-A6A5-41E5-8574-A38EB9F9101A}" presName="LevelTwoTextNode" presStyleLbl="node2" presStyleIdx="1" presStyleCnt="6" custLinFactY="11393" custLinFactNeighborX="-2523" custLinFactNeighborY="100000">
        <dgm:presLayoutVars>
          <dgm:chPref val="3"/>
        </dgm:presLayoutVars>
      </dgm:prSet>
      <dgm:spPr/>
    </dgm:pt>
    <dgm:pt modelId="{EBC09869-FF77-4F20-8C1B-BB4400EE5A79}" type="pres">
      <dgm:prSet presAssocID="{6301A986-A6A5-41E5-8574-A38EB9F9101A}" presName="level3hierChild" presStyleCnt="0"/>
      <dgm:spPr/>
    </dgm:pt>
    <dgm:pt modelId="{87CA8052-6399-40EB-8901-5D5ABAACFB6F}" type="pres">
      <dgm:prSet presAssocID="{C7A23FD0-BBE8-4BA2-A3D4-34A135BD8E16}" presName="conn2-1" presStyleLbl="parChTrans1D2" presStyleIdx="2" presStyleCnt="6"/>
      <dgm:spPr/>
    </dgm:pt>
    <dgm:pt modelId="{8BCA7551-F695-42F0-AA63-1DDD8489A47B}" type="pres">
      <dgm:prSet presAssocID="{C7A23FD0-BBE8-4BA2-A3D4-34A135BD8E16}" presName="connTx" presStyleLbl="parChTrans1D2" presStyleIdx="2" presStyleCnt="6"/>
      <dgm:spPr/>
    </dgm:pt>
    <dgm:pt modelId="{63866BBD-2695-4ABA-B566-4DA80DA60F14}" type="pres">
      <dgm:prSet presAssocID="{5CD16646-E56B-4641-A922-5028EE1498AB}" presName="root2" presStyleCnt="0"/>
      <dgm:spPr/>
    </dgm:pt>
    <dgm:pt modelId="{76912FD0-81D7-4125-9647-AEB2A1DBD31C}" type="pres">
      <dgm:prSet presAssocID="{5CD16646-E56B-4641-A922-5028EE1498AB}" presName="LevelTwoTextNode" presStyleLbl="node2" presStyleIdx="2" presStyleCnt="6" custLinFactY="-24438" custLinFactNeighborY="-100000">
        <dgm:presLayoutVars>
          <dgm:chPref val="3"/>
        </dgm:presLayoutVars>
      </dgm:prSet>
      <dgm:spPr/>
    </dgm:pt>
    <dgm:pt modelId="{6D0AA553-C800-45FB-B346-EADAAA9EEF55}" type="pres">
      <dgm:prSet presAssocID="{5CD16646-E56B-4641-A922-5028EE1498AB}" presName="level3hierChild" presStyleCnt="0"/>
      <dgm:spPr/>
    </dgm:pt>
    <dgm:pt modelId="{B522E592-9F4F-4EC5-85B3-B1AA956810F3}" type="pres">
      <dgm:prSet presAssocID="{0CFCAFE2-D8DE-4DE3-877C-F460FB6FEBE3}" presName="conn2-1" presStyleLbl="parChTrans1D2" presStyleIdx="3" presStyleCnt="6"/>
      <dgm:spPr/>
    </dgm:pt>
    <dgm:pt modelId="{C43D2E28-B407-4F62-AD91-9DDEE140A6FC}" type="pres">
      <dgm:prSet presAssocID="{0CFCAFE2-D8DE-4DE3-877C-F460FB6FEBE3}" presName="connTx" presStyleLbl="parChTrans1D2" presStyleIdx="3" presStyleCnt="6"/>
      <dgm:spPr/>
    </dgm:pt>
    <dgm:pt modelId="{26C45FC5-EB0B-4655-BFEB-A839987C29C1}" type="pres">
      <dgm:prSet presAssocID="{81E2A161-0C80-4D76-B24C-A7B2A48C7AB4}" presName="root2" presStyleCnt="0"/>
      <dgm:spPr/>
    </dgm:pt>
    <dgm:pt modelId="{595CD19F-8178-4729-B1A7-23A03379922C}" type="pres">
      <dgm:prSet presAssocID="{81E2A161-0C80-4D76-B24C-A7B2A48C7AB4}" presName="LevelTwoTextNode" presStyleLbl="node2" presStyleIdx="3" presStyleCnt="6" custLinFactNeighborX="-1726">
        <dgm:presLayoutVars>
          <dgm:chPref val="3"/>
        </dgm:presLayoutVars>
      </dgm:prSet>
      <dgm:spPr/>
    </dgm:pt>
    <dgm:pt modelId="{F6D7A760-3377-4A91-94AB-CDBC93D04F01}" type="pres">
      <dgm:prSet presAssocID="{81E2A161-0C80-4D76-B24C-A7B2A48C7AB4}" presName="level3hierChild" presStyleCnt="0"/>
      <dgm:spPr/>
    </dgm:pt>
    <dgm:pt modelId="{42819F35-8C51-48F5-8BAA-FCDA44058114}" type="pres">
      <dgm:prSet presAssocID="{208C1396-BD03-4B71-A417-AD16ABBBC283}" presName="conn2-1" presStyleLbl="parChTrans1D2" presStyleIdx="4" presStyleCnt="6"/>
      <dgm:spPr/>
    </dgm:pt>
    <dgm:pt modelId="{3EF05B6C-0D65-46D2-9CDA-48042C0F7164}" type="pres">
      <dgm:prSet presAssocID="{208C1396-BD03-4B71-A417-AD16ABBBC283}" presName="connTx" presStyleLbl="parChTrans1D2" presStyleIdx="4" presStyleCnt="6"/>
      <dgm:spPr/>
    </dgm:pt>
    <dgm:pt modelId="{EFCA5550-7BF7-419B-9F01-16DAA7314210}" type="pres">
      <dgm:prSet presAssocID="{5E0B5D19-5A2F-4D12-B348-6495EC95A2F0}" presName="root2" presStyleCnt="0"/>
      <dgm:spPr/>
    </dgm:pt>
    <dgm:pt modelId="{3FA790D1-A3D0-4BF2-BB35-0768A55C5074}" type="pres">
      <dgm:prSet presAssocID="{5E0B5D19-5A2F-4D12-B348-6495EC95A2F0}" presName="LevelTwoTextNode" presStyleLbl="node2" presStyleIdx="4" presStyleCnt="6">
        <dgm:presLayoutVars>
          <dgm:chPref val="3"/>
        </dgm:presLayoutVars>
      </dgm:prSet>
      <dgm:spPr/>
    </dgm:pt>
    <dgm:pt modelId="{EA920E4B-F733-4418-A2A3-6E24666F57A9}" type="pres">
      <dgm:prSet presAssocID="{5E0B5D19-5A2F-4D12-B348-6495EC95A2F0}" presName="level3hierChild" presStyleCnt="0"/>
      <dgm:spPr/>
    </dgm:pt>
    <dgm:pt modelId="{B80BCD03-8C0A-4604-8210-D53815B91F88}" type="pres">
      <dgm:prSet presAssocID="{E3E899DE-62CA-45AD-B245-2CC64064FA90}" presName="conn2-1" presStyleLbl="parChTrans1D2" presStyleIdx="5" presStyleCnt="6"/>
      <dgm:spPr/>
    </dgm:pt>
    <dgm:pt modelId="{39E31A82-4DBB-4BE0-8D54-76CCEAF78B3D}" type="pres">
      <dgm:prSet presAssocID="{E3E899DE-62CA-45AD-B245-2CC64064FA90}" presName="connTx" presStyleLbl="parChTrans1D2" presStyleIdx="5" presStyleCnt="6"/>
      <dgm:spPr/>
    </dgm:pt>
    <dgm:pt modelId="{0D265140-BAA2-4F8B-B61C-23A2287C3FDF}" type="pres">
      <dgm:prSet presAssocID="{63EC2310-CE12-4F43-A59A-76D1A67E2C29}" presName="root2" presStyleCnt="0"/>
      <dgm:spPr/>
    </dgm:pt>
    <dgm:pt modelId="{EBEA4DCD-6894-4C47-8785-12280AB9EBFF}" type="pres">
      <dgm:prSet presAssocID="{63EC2310-CE12-4F43-A59A-76D1A67E2C29}" presName="LevelTwoTextNode" presStyleLbl="node2" presStyleIdx="5" presStyleCnt="6">
        <dgm:presLayoutVars>
          <dgm:chPref val="3"/>
        </dgm:presLayoutVars>
      </dgm:prSet>
      <dgm:spPr/>
    </dgm:pt>
    <dgm:pt modelId="{D1CDFCA8-2CDE-443E-A724-A25196318D49}" type="pres">
      <dgm:prSet presAssocID="{63EC2310-CE12-4F43-A59A-76D1A67E2C29}" presName="level3hierChild" presStyleCnt="0"/>
      <dgm:spPr/>
    </dgm:pt>
  </dgm:ptLst>
  <dgm:cxnLst>
    <dgm:cxn modelId="{DD2A1600-A544-40E2-AED9-0C3A6267A0A9}" type="presOf" srcId="{208C1396-BD03-4B71-A417-AD16ABBBC283}" destId="{3EF05B6C-0D65-46D2-9CDA-48042C0F7164}" srcOrd="1" destOrd="0" presId="urn:microsoft.com/office/officeart/2005/8/layout/hierarchy2"/>
    <dgm:cxn modelId="{D0C8C908-6B3A-4105-862D-4B05B673F625}" type="presOf" srcId="{5CD16646-E56B-4641-A922-5028EE1498AB}" destId="{76912FD0-81D7-4125-9647-AEB2A1DBD31C}" srcOrd="0" destOrd="0" presId="urn:microsoft.com/office/officeart/2005/8/layout/hierarchy2"/>
    <dgm:cxn modelId="{704B5212-E973-4074-B9E3-19588461EBCC}" type="presOf" srcId="{C7A23FD0-BBE8-4BA2-A3D4-34A135BD8E16}" destId="{87CA8052-6399-40EB-8901-5D5ABAACFB6F}" srcOrd="0" destOrd="0" presId="urn:microsoft.com/office/officeart/2005/8/layout/hierarchy2"/>
    <dgm:cxn modelId="{A39BEF16-3F5C-462B-9FDC-4AD14FA10E86}" type="presOf" srcId="{6301A986-A6A5-41E5-8574-A38EB9F9101A}" destId="{D43296AD-0B58-4C79-B901-8CD04F6F9910}" srcOrd="0" destOrd="0" presId="urn:microsoft.com/office/officeart/2005/8/layout/hierarchy2"/>
    <dgm:cxn modelId="{76F1261E-5534-4DBF-AE37-47E680AE083F}" srcId="{FDB34ACC-F9CF-4ADE-9971-6885D3B2012D}" destId="{81E2A161-0C80-4D76-B24C-A7B2A48C7AB4}" srcOrd="3" destOrd="0" parTransId="{0CFCAFE2-D8DE-4DE3-877C-F460FB6FEBE3}" sibTransId="{C74CD0B1-9F36-458A-AAC6-65380B66CCE3}"/>
    <dgm:cxn modelId="{BD7A9321-F5A5-4F3C-BEC7-9FCFAEB0DF60}" type="presOf" srcId="{FDB34ACC-F9CF-4ADE-9971-6885D3B2012D}" destId="{37BEF2C7-5623-4539-A4E9-6E40A57B443A}" srcOrd="0" destOrd="0" presId="urn:microsoft.com/office/officeart/2005/8/layout/hierarchy2"/>
    <dgm:cxn modelId="{B2FE7D24-1989-45F9-B1FC-E2CDDC3DA8A6}" type="presOf" srcId="{63EC2310-CE12-4F43-A59A-76D1A67E2C29}" destId="{EBEA4DCD-6894-4C47-8785-12280AB9EBFF}" srcOrd="0" destOrd="0" presId="urn:microsoft.com/office/officeart/2005/8/layout/hierarchy2"/>
    <dgm:cxn modelId="{C0128D26-8D9B-4C8C-91DB-7B7CA0650E0C}" srcId="{FDB34ACC-F9CF-4ADE-9971-6885D3B2012D}" destId="{63EC2310-CE12-4F43-A59A-76D1A67E2C29}" srcOrd="5" destOrd="0" parTransId="{E3E899DE-62CA-45AD-B245-2CC64064FA90}" sibTransId="{AD39F6A5-753B-4EA5-B71C-11BE5F0CEE00}"/>
    <dgm:cxn modelId="{CB338964-481B-4082-87E5-630208C39D88}" type="presOf" srcId="{0CFCAFE2-D8DE-4DE3-877C-F460FB6FEBE3}" destId="{B522E592-9F4F-4EC5-85B3-B1AA956810F3}" srcOrd="0" destOrd="0" presId="urn:microsoft.com/office/officeart/2005/8/layout/hierarchy2"/>
    <dgm:cxn modelId="{532B0047-DDF1-4865-A423-AC4D0C40F28C}" srcId="{FDB34ACC-F9CF-4ADE-9971-6885D3B2012D}" destId="{5CD16646-E56B-4641-A922-5028EE1498AB}" srcOrd="2" destOrd="0" parTransId="{C7A23FD0-BBE8-4BA2-A3D4-34A135BD8E16}" sibTransId="{DD7E68F6-86EB-4D9A-9A46-506BA76809D3}"/>
    <dgm:cxn modelId="{B4E3D070-4E53-4209-A475-47D2F9F67BE3}" srcId="{64084D46-5ADF-4E09-A1D8-95030BFE2923}" destId="{FDB34ACC-F9CF-4ADE-9971-6885D3B2012D}" srcOrd="0" destOrd="0" parTransId="{D414D0B2-CA52-4D2C-B27C-75605736CC2B}" sibTransId="{05A03A2A-5FCF-4516-AF93-96B7803879E6}"/>
    <dgm:cxn modelId="{1B0E7476-29C6-49C9-8DB7-3C5919A70510}" type="presOf" srcId="{E3E899DE-62CA-45AD-B245-2CC64064FA90}" destId="{39E31A82-4DBB-4BE0-8D54-76CCEAF78B3D}" srcOrd="1" destOrd="0" presId="urn:microsoft.com/office/officeart/2005/8/layout/hierarchy2"/>
    <dgm:cxn modelId="{0A0EF676-5720-4916-B009-FF40703137FC}" type="presOf" srcId="{0CFCAFE2-D8DE-4DE3-877C-F460FB6FEBE3}" destId="{C43D2E28-B407-4F62-AD91-9DDEE140A6FC}" srcOrd="1" destOrd="0" presId="urn:microsoft.com/office/officeart/2005/8/layout/hierarchy2"/>
    <dgm:cxn modelId="{661A3D91-86EF-4B4C-A9C6-E89CDE132B3D}" srcId="{FDB34ACC-F9CF-4ADE-9971-6885D3B2012D}" destId="{6301A986-A6A5-41E5-8574-A38EB9F9101A}" srcOrd="1" destOrd="0" parTransId="{6E3E1B02-20A3-47E8-B9F0-23CDE12D6291}" sibTransId="{837504FA-2ECE-4206-8C28-BED2A98ED17C}"/>
    <dgm:cxn modelId="{2FFF9D92-9210-4E1F-8015-852EB948F308}" type="presOf" srcId="{64084D46-5ADF-4E09-A1D8-95030BFE2923}" destId="{7A4C1BEF-3240-4271-9391-D78F64B383AF}" srcOrd="0" destOrd="0" presId="urn:microsoft.com/office/officeart/2005/8/layout/hierarchy2"/>
    <dgm:cxn modelId="{FB10DCA2-BC28-40C2-AFE6-E38842AE5A44}" type="presOf" srcId="{A36DCE52-38EB-4F2E-99FB-591D970D77F5}" destId="{6A6F57C7-DF7D-41F8-A328-002ED751C846}" srcOrd="1" destOrd="0" presId="urn:microsoft.com/office/officeart/2005/8/layout/hierarchy2"/>
    <dgm:cxn modelId="{EE3B7CA7-DB24-45C5-8B33-D10D39AD302A}" srcId="{FDB34ACC-F9CF-4ADE-9971-6885D3B2012D}" destId="{5E0B5D19-5A2F-4D12-B348-6495EC95A2F0}" srcOrd="4" destOrd="0" parTransId="{208C1396-BD03-4B71-A417-AD16ABBBC283}" sibTransId="{3E1D04C6-3E9C-492A-B84A-D09B1F5033E7}"/>
    <dgm:cxn modelId="{2AAB0FB1-FD05-4E8C-A017-37BAD5A98691}" type="presOf" srcId="{208C1396-BD03-4B71-A417-AD16ABBBC283}" destId="{42819F35-8C51-48F5-8BAA-FCDA44058114}" srcOrd="0" destOrd="0" presId="urn:microsoft.com/office/officeart/2005/8/layout/hierarchy2"/>
    <dgm:cxn modelId="{5AEDBEBC-5E17-45E6-8C2C-63E49F8C23FD}" type="presOf" srcId="{81E2A161-0C80-4D76-B24C-A7B2A48C7AB4}" destId="{595CD19F-8178-4729-B1A7-23A03379922C}" srcOrd="0" destOrd="0" presId="urn:microsoft.com/office/officeart/2005/8/layout/hierarchy2"/>
    <dgm:cxn modelId="{E0FACCD4-B8CA-4CDF-8842-5D9E1E4D2BAC}" type="presOf" srcId="{E3E899DE-62CA-45AD-B245-2CC64064FA90}" destId="{B80BCD03-8C0A-4604-8210-D53815B91F88}" srcOrd="0" destOrd="0" presId="urn:microsoft.com/office/officeart/2005/8/layout/hierarchy2"/>
    <dgm:cxn modelId="{F0A590D5-1241-4031-8A89-7BF8B230A168}" type="presOf" srcId="{6E3E1B02-20A3-47E8-B9F0-23CDE12D6291}" destId="{3D2FAD8F-AD39-4DD0-847F-037AEE173CA3}" srcOrd="1" destOrd="0" presId="urn:microsoft.com/office/officeart/2005/8/layout/hierarchy2"/>
    <dgm:cxn modelId="{8ABBE2E5-2706-4F47-87E4-ED550FF4631F}" type="presOf" srcId="{5E0B5D19-5A2F-4D12-B348-6495EC95A2F0}" destId="{3FA790D1-A3D0-4BF2-BB35-0768A55C5074}" srcOrd="0" destOrd="0" presId="urn:microsoft.com/office/officeart/2005/8/layout/hierarchy2"/>
    <dgm:cxn modelId="{35751AF8-2115-43B5-9C9D-D0EE6D5050E0}" type="presOf" srcId="{6E3E1B02-20A3-47E8-B9F0-23CDE12D6291}" destId="{595120F4-D32D-4DA8-8725-6AA8A6A9D42B}" srcOrd="0" destOrd="0" presId="urn:microsoft.com/office/officeart/2005/8/layout/hierarchy2"/>
    <dgm:cxn modelId="{B08621F8-2D4C-49EB-8FF7-87B29774F4FB}" type="presOf" srcId="{C7A23FD0-BBE8-4BA2-A3D4-34A135BD8E16}" destId="{8BCA7551-F695-42F0-AA63-1DDD8489A47B}" srcOrd="1" destOrd="0" presId="urn:microsoft.com/office/officeart/2005/8/layout/hierarchy2"/>
    <dgm:cxn modelId="{F8FAC4FC-37A8-473E-A62E-6FA29C659A9B}" srcId="{FDB34ACC-F9CF-4ADE-9971-6885D3B2012D}" destId="{B18AC7E1-E7FD-4E3E-9C4F-024FCCC9646D}" srcOrd="0" destOrd="0" parTransId="{A36DCE52-38EB-4F2E-99FB-591D970D77F5}" sibTransId="{B66DD2AD-AFC7-4398-9056-254D6C460935}"/>
    <dgm:cxn modelId="{FD495FFD-0FF3-4ECF-B476-AB0B7CF3700C}" type="presOf" srcId="{A36DCE52-38EB-4F2E-99FB-591D970D77F5}" destId="{696F99AE-AAA6-4ED2-8C57-D4AF73578617}" srcOrd="0" destOrd="0" presId="urn:microsoft.com/office/officeart/2005/8/layout/hierarchy2"/>
    <dgm:cxn modelId="{FB9687FF-BA15-4A79-ADDB-4860E4C83FBA}" type="presOf" srcId="{B18AC7E1-E7FD-4E3E-9C4F-024FCCC9646D}" destId="{C99918F3-AF7D-4549-A0D7-16D194EB8C75}" srcOrd="0" destOrd="0" presId="urn:microsoft.com/office/officeart/2005/8/layout/hierarchy2"/>
    <dgm:cxn modelId="{17869E6D-D0A5-43C7-9310-F6EB7024CAE6}" type="presParOf" srcId="{7A4C1BEF-3240-4271-9391-D78F64B383AF}" destId="{9CDD8767-A0A1-4FDA-B82C-886AAE85B851}" srcOrd="0" destOrd="0" presId="urn:microsoft.com/office/officeart/2005/8/layout/hierarchy2"/>
    <dgm:cxn modelId="{85B4BE1A-4962-4B65-A6A9-3079B4C53912}" type="presParOf" srcId="{9CDD8767-A0A1-4FDA-B82C-886AAE85B851}" destId="{37BEF2C7-5623-4539-A4E9-6E40A57B443A}" srcOrd="0" destOrd="0" presId="urn:microsoft.com/office/officeart/2005/8/layout/hierarchy2"/>
    <dgm:cxn modelId="{E1D5C9B9-559E-4F3D-9069-C6C6236AAF7A}" type="presParOf" srcId="{9CDD8767-A0A1-4FDA-B82C-886AAE85B851}" destId="{B2F0DB1E-33EB-4141-A777-13AE9333BB8E}" srcOrd="1" destOrd="0" presId="urn:microsoft.com/office/officeart/2005/8/layout/hierarchy2"/>
    <dgm:cxn modelId="{4080D8D8-C641-447A-9D04-6EB1A2E76260}" type="presParOf" srcId="{B2F0DB1E-33EB-4141-A777-13AE9333BB8E}" destId="{696F99AE-AAA6-4ED2-8C57-D4AF73578617}" srcOrd="0" destOrd="0" presId="urn:microsoft.com/office/officeart/2005/8/layout/hierarchy2"/>
    <dgm:cxn modelId="{755590A1-330D-43BF-893C-AAB5E17BF6B2}" type="presParOf" srcId="{696F99AE-AAA6-4ED2-8C57-D4AF73578617}" destId="{6A6F57C7-DF7D-41F8-A328-002ED751C846}" srcOrd="0" destOrd="0" presId="urn:microsoft.com/office/officeart/2005/8/layout/hierarchy2"/>
    <dgm:cxn modelId="{EF795FD6-3458-4C28-8338-1CDDEC826650}" type="presParOf" srcId="{B2F0DB1E-33EB-4141-A777-13AE9333BB8E}" destId="{118D7D32-2ACB-4674-B23D-838314F58CD1}" srcOrd="1" destOrd="0" presId="urn:microsoft.com/office/officeart/2005/8/layout/hierarchy2"/>
    <dgm:cxn modelId="{F4AD9365-0EF1-41BC-AA56-FC6EC556648F}" type="presParOf" srcId="{118D7D32-2ACB-4674-B23D-838314F58CD1}" destId="{C99918F3-AF7D-4549-A0D7-16D194EB8C75}" srcOrd="0" destOrd="0" presId="urn:microsoft.com/office/officeart/2005/8/layout/hierarchy2"/>
    <dgm:cxn modelId="{1FD6D9FD-9891-46D7-8E04-739BC4548D24}" type="presParOf" srcId="{118D7D32-2ACB-4674-B23D-838314F58CD1}" destId="{D06E285C-68F6-492D-A5E9-4AD72756F6C7}" srcOrd="1" destOrd="0" presId="urn:microsoft.com/office/officeart/2005/8/layout/hierarchy2"/>
    <dgm:cxn modelId="{5D8E3A37-5BDA-43B0-9E59-CCAB4E47BD62}" type="presParOf" srcId="{B2F0DB1E-33EB-4141-A777-13AE9333BB8E}" destId="{595120F4-D32D-4DA8-8725-6AA8A6A9D42B}" srcOrd="2" destOrd="0" presId="urn:microsoft.com/office/officeart/2005/8/layout/hierarchy2"/>
    <dgm:cxn modelId="{55F6737E-A515-49A3-9EEE-02FE2ECC81D5}" type="presParOf" srcId="{595120F4-D32D-4DA8-8725-6AA8A6A9D42B}" destId="{3D2FAD8F-AD39-4DD0-847F-037AEE173CA3}" srcOrd="0" destOrd="0" presId="urn:microsoft.com/office/officeart/2005/8/layout/hierarchy2"/>
    <dgm:cxn modelId="{909E2A49-8619-4933-AF58-52B8F7DC9D46}" type="presParOf" srcId="{B2F0DB1E-33EB-4141-A777-13AE9333BB8E}" destId="{C785B21F-5FB6-4F0B-845A-61DE1C8CD2C1}" srcOrd="3" destOrd="0" presId="urn:microsoft.com/office/officeart/2005/8/layout/hierarchy2"/>
    <dgm:cxn modelId="{B2652DC2-53B1-462C-BE27-2686A7903588}" type="presParOf" srcId="{C785B21F-5FB6-4F0B-845A-61DE1C8CD2C1}" destId="{D43296AD-0B58-4C79-B901-8CD04F6F9910}" srcOrd="0" destOrd="0" presId="urn:microsoft.com/office/officeart/2005/8/layout/hierarchy2"/>
    <dgm:cxn modelId="{0C47208F-FD5E-40C4-8B81-A8E570FC621D}" type="presParOf" srcId="{C785B21F-5FB6-4F0B-845A-61DE1C8CD2C1}" destId="{EBC09869-FF77-4F20-8C1B-BB4400EE5A79}" srcOrd="1" destOrd="0" presId="urn:microsoft.com/office/officeart/2005/8/layout/hierarchy2"/>
    <dgm:cxn modelId="{0BFC2156-3E21-484F-97FD-ABC72CFC5FF2}" type="presParOf" srcId="{B2F0DB1E-33EB-4141-A777-13AE9333BB8E}" destId="{87CA8052-6399-40EB-8901-5D5ABAACFB6F}" srcOrd="4" destOrd="0" presId="urn:microsoft.com/office/officeart/2005/8/layout/hierarchy2"/>
    <dgm:cxn modelId="{BA3FE756-5E6B-4C81-A4C8-865FEB931891}" type="presParOf" srcId="{87CA8052-6399-40EB-8901-5D5ABAACFB6F}" destId="{8BCA7551-F695-42F0-AA63-1DDD8489A47B}" srcOrd="0" destOrd="0" presId="urn:microsoft.com/office/officeart/2005/8/layout/hierarchy2"/>
    <dgm:cxn modelId="{1011ED04-CAFB-4689-8EFF-FBE584A64B4D}" type="presParOf" srcId="{B2F0DB1E-33EB-4141-A777-13AE9333BB8E}" destId="{63866BBD-2695-4ABA-B566-4DA80DA60F14}" srcOrd="5" destOrd="0" presId="urn:microsoft.com/office/officeart/2005/8/layout/hierarchy2"/>
    <dgm:cxn modelId="{0B373C1C-D037-4365-A4D2-52985A3B8A46}" type="presParOf" srcId="{63866BBD-2695-4ABA-B566-4DA80DA60F14}" destId="{76912FD0-81D7-4125-9647-AEB2A1DBD31C}" srcOrd="0" destOrd="0" presId="urn:microsoft.com/office/officeart/2005/8/layout/hierarchy2"/>
    <dgm:cxn modelId="{F01E421E-9FAB-4A65-91E0-3B4161F5F1D0}" type="presParOf" srcId="{63866BBD-2695-4ABA-B566-4DA80DA60F14}" destId="{6D0AA553-C800-45FB-B346-EADAAA9EEF55}" srcOrd="1" destOrd="0" presId="urn:microsoft.com/office/officeart/2005/8/layout/hierarchy2"/>
    <dgm:cxn modelId="{37E624BA-4757-4811-987E-B35809E235D6}" type="presParOf" srcId="{B2F0DB1E-33EB-4141-A777-13AE9333BB8E}" destId="{B522E592-9F4F-4EC5-85B3-B1AA956810F3}" srcOrd="6" destOrd="0" presId="urn:microsoft.com/office/officeart/2005/8/layout/hierarchy2"/>
    <dgm:cxn modelId="{0D854DA9-044B-4DAF-8A8C-AABF2FF94107}" type="presParOf" srcId="{B522E592-9F4F-4EC5-85B3-B1AA956810F3}" destId="{C43D2E28-B407-4F62-AD91-9DDEE140A6FC}" srcOrd="0" destOrd="0" presId="urn:microsoft.com/office/officeart/2005/8/layout/hierarchy2"/>
    <dgm:cxn modelId="{53734FD0-A406-4C9E-8FBE-6C32D88271B1}" type="presParOf" srcId="{B2F0DB1E-33EB-4141-A777-13AE9333BB8E}" destId="{26C45FC5-EB0B-4655-BFEB-A839987C29C1}" srcOrd="7" destOrd="0" presId="urn:microsoft.com/office/officeart/2005/8/layout/hierarchy2"/>
    <dgm:cxn modelId="{81DD220C-8600-410F-83D8-BC8412E27969}" type="presParOf" srcId="{26C45FC5-EB0B-4655-BFEB-A839987C29C1}" destId="{595CD19F-8178-4729-B1A7-23A03379922C}" srcOrd="0" destOrd="0" presId="urn:microsoft.com/office/officeart/2005/8/layout/hierarchy2"/>
    <dgm:cxn modelId="{8DC9734C-7373-4C7E-90DE-303F7ADD4710}" type="presParOf" srcId="{26C45FC5-EB0B-4655-BFEB-A839987C29C1}" destId="{F6D7A760-3377-4A91-94AB-CDBC93D04F01}" srcOrd="1" destOrd="0" presId="urn:microsoft.com/office/officeart/2005/8/layout/hierarchy2"/>
    <dgm:cxn modelId="{AE9AA6B1-FB16-4F82-969E-757FDDA6E7B3}" type="presParOf" srcId="{B2F0DB1E-33EB-4141-A777-13AE9333BB8E}" destId="{42819F35-8C51-48F5-8BAA-FCDA44058114}" srcOrd="8" destOrd="0" presId="urn:microsoft.com/office/officeart/2005/8/layout/hierarchy2"/>
    <dgm:cxn modelId="{0DA57B88-8362-47C3-8FEA-852BF39FC069}" type="presParOf" srcId="{42819F35-8C51-48F5-8BAA-FCDA44058114}" destId="{3EF05B6C-0D65-46D2-9CDA-48042C0F7164}" srcOrd="0" destOrd="0" presId="urn:microsoft.com/office/officeart/2005/8/layout/hierarchy2"/>
    <dgm:cxn modelId="{1AF2E3F8-9749-49FB-B353-FCFBDFC1E283}" type="presParOf" srcId="{B2F0DB1E-33EB-4141-A777-13AE9333BB8E}" destId="{EFCA5550-7BF7-419B-9F01-16DAA7314210}" srcOrd="9" destOrd="0" presId="urn:microsoft.com/office/officeart/2005/8/layout/hierarchy2"/>
    <dgm:cxn modelId="{AC7C175E-9820-4E68-8BA7-0CD504EE1293}" type="presParOf" srcId="{EFCA5550-7BF7-419B-9F01-16DAA7314210}" destId="{3FA790D1-A3D0-4BF2-BB35-0768A55C5074}" srcOrd="0" destOrd="0" presId="urn:microsoft.com/office/officeart/2005/8/layout/hierarchy2"/>
    <dgm:cxn modelId="{5EEBF105-C00A-4AF4-AA93-4ED7B0F72246}" type="presParOf" srcId="{EFCA5550-7BF7-419B-9F01-16DAA7314210}" destId="{EA920E4B-F733-4418-A2A3-6E24666F57A9}" srcOrd="1" destOrd="0" presId="urn:microsoft.com/office/officeart/2005/8/layout/hierarchy2"/>
    <dgm:cxn modelId="{8A4DCE06-CF7E-4722-97B0-D478F627E795}" type="presParOf" srcId="{B2F0DB1E-33EB-4141-A777-13AE9333BB8E}" destId="{B80BCD03-8C0A-4604-8210-D53815B91F88}" srcOrd="10" destOrd="0" presId="urn:microsoft.com/office/officeart/2005/8/layout/hierarchy2"/>
    <dgm:cxn modelId="{40CE344B-C3AC-4694-8C3E-6502BC4576EC}" type="presParOf" srcId="{B80BCD03-8C0A-4604-8210-D53815B91F88}" destId="{39E31A82-4DBB-4BE0-8D54-76CCEAF78B3D}" srcOrd="0" destOrd="0" presId="urn:microsoft.com/office/officeart/2005/8/layout/hierarchy2"/>
    <dgm:cxn modelId="{BCEA992C-A399-486C-AF87-C32403ED4492}" type="presParOf" srcId="{B2F0DB1E-33EB-4141-A777-13AE9333BB8E}" destId="{0D265140-BAA2-4F8B-B61C-23A2287C3FDF}" srcOrd="11" destOrd="0" presId="urn:microsoft.com/office/officeart/2005/8/layout/hierarchy2"/>
    <dgm:cxn modelId="{7F6FAC0D-7EA4-42EB-88CA-2A9071044CE0}" type="presParOf" srcId="{0D265140-BAA2-4F8B-B61C-23A2287C3FDF}" destId="{EBEA4DCD-6894-4C47-8785-12280AB9EBFF}" srcOrd="0" destOrd="0" presId="urn:microsoft.com/office/officeart/2005/8/layout/hierarchy2"/>
    <dgm:cxn modelId="{139D90C3-717A-43FF-A3B9-CC987412CD2E}" type="presParOf" srcId="{0D265140-BAA2-4F8B-B61C-23A2287C3FDF}" destId="{D1CDFCA8-2CDE-443E-A724-A25196318D4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084D46-5ADF-4E09-A1D8-95030BFE292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B34ACC-F9CF-4ADE-9971-6885D3B2012D}">
      <dgm:prSet phldrT="[Text]" custT="1"/>
      <dgm:spPr/>
      <dgm:t>
        <a:bodyPr/>
        <a:lstStyle/>
        <a:p>
          <a:r>
            <a:rPr lang="en-US" sz="2800" dirty="0"/>
            <a:t>Chapter 06</a:t>
          </a:r>
          <a:endParaRPr lang="en-US" sz="1600" dirty="0"/>
        </a:p>
      </dgm:t>
    </dgm:pt>
    <dgm:pt modelId="{D414D0B2-CA52-4D2C-B27C-75605736CC2B}" type="parTrans" cxnId="{B4E3D070-4E53-4209-A475-47D2F9F67BE3}">
      <dgm:prSet/>
      <dgm:spPr/>
      <dgm:t>
        <a:bodyPr/>
        <a:lstStyle/>
        <a:p>
          <a:endParaRPr lang="en-US"/>
        </a:p>
      </dgm:t>
    </dgm:pt>
    <dgm:pt modelId="{05A03A2A-5FCF-4516-AF93-96B7803879E6}" type="sibTrans" cxnId="{B4E3D070-4E53-4209-A475-47D2F9F67BE3}">
      <dgm:prSet/>
      <dgm:spPr/>
      <dgm:t>
        <a:bodyPr/>
        <a:lstStyle/>
        <a:p>
          <a:endParaRPr lang="en-US"/>
        </a:p>
      </dgm:t>
    </dgm:pt>
    <dgm:pt modelId="{B18AC7E1-E7FD-4E3E-9C4F-024FCCC9646D}">
      <dgm:prSet phldrT="[Text]"/>
      <dgm:spPr/>
      <dgm:t>
        <a:bodyPr/>
        <a:lstStyle/>
        <a:p>
          <a:r>
            <a:rPr lang="en-US" dirty="0"/>
            <a:t>Executive Summary</a:t>
          </a:r>
        </a:p>
      </dgm:t>
    </dgm:pt>
    <dgm:pt modelId="{A36DCE52-38EB-4F2E-99FB-591D970D77F5}" type="parTrans" cxnId="{F8FAC4FC-37A8-473E-A62E-6FA29C659A9B}">
      <dgm:prSet/>
      <dgm:spPr/>
      <dgm:t>
        <a:bodyPr/>
        <a:lstStyle/>
        <a:p>
          <a:endParaRPr lang="en-US"/>
        </a:p>
      </dgm:t>
    </dgm:pt>
    <dgm:pt modelId="{B66DD2AD-AFC7-4398-9056-254D6C460935}" type="sibTrans" cxnId="{F8FAC4FC-37A8-473E-A62E-6FA29C659A9B}">
      <dgm:prSet/>
      <dgm:spPr/>
      <dgm:t>
        <a:bodyPr/>
        <a:lstStyle/>
        <a:p>
          <a:endParaRPr lang="en-US"/>
        </a:p>
      </dgm:t>
    </dgm:pt>
    <dgm:pt modelId="{6301A986-A6A5-41E5-8574-A38EB9F9101A}">
      <dgm:prSet phldrT="[Text]"/>
      <dgm:spPr/>
      <dgm:t>
        <a:bodyPr/>
        <a:lstStyle/>
        <a:p>
          <a:r>
            <a:rPr lang="en-US" dirty="0"/>
            <a:t>FAQ</a:t>
          </a:r>
        </a:p>
      </dgm:t>
    </dgm:pt>
    <dgm:pt modelId="{6E3E1B02-20A3-47E8-B9F0-23CDE12D6291}" type="parTrans" cxnId="{661A3D91-86EF-4B4C-A9C6-E89CDE132B3D}">
      <dgm:prSet/>
      <dgm:spPr/>
      <dgm:t>
        <a:bodyPr/>
        <a:lstStyle/>
        <a:p>
          <a:endParaRPr lang="en-US"/>
        </a:p>
      </dgm:t>
    </dgm:pt>
    <dgm:pt modelId="{837504FA-2ECE-4206-8C28-BED2A98ED17C}" type="sibTrans" cxnId="{661A3D91-86EF-4B4C-A9C6-E89CDE132B3D}">
      <dgm:prSet/>
      <dgm:spPr/>
      <dgm:t>
        <a:bodyPr/>
        <a:lstStyle/>
        <a:p>
          <a:endParaRPr lang="en-US"/>
        </a:p>
      </dgm:t>
    </dgm:pt>
    <dgm:pt modelId="{81E2A161-0C80-4D76-B24C-A7B2A48C7AB4}">
      <dgm:prSet phldrT="[Text]"/>
      <dgm:spPr/>
      <dgm:t>
        <a:bodyPr/>
        <a:lstStyle/>
        <a:p>
          <a:r>
            <a:rPr lang="en-US" dirty="0"/>
            <a:t>Text</a:t>
          </a:r>
        </a:p>
      </dgm:t>
    </dgm:pt>
    <dgm:pt modelId="{0CFCAFE2-D8DE-4DE3-877C-F460FB6FEBE3}" type="parTrans" cxnId="{76F1261E-5534-4DBF-AE37-47E680AE083F}">
      <dgm:prSet/>
      <dgm:spPr/>
      <dgm:t>
        <a:bodyPr/>
        <a:lstStyle/>
        <a:p>
          <a:endParaRPr lang="en-US"/>
        </a:p>
      </dgm:t>
    </dgm:pt>
    <dgm:pt modelId="{C74CD0B1-9F36-458A-AAC6-65380B66CCE3}" type="sibTrans" cxnId="{76F1261E-5534-4DBF-AE37-47E680AE083F}">
      <dgm:prSet/>
      <dgm:spPr/>
      <dgm:t>
        <a:bodyPr/>
        <a:lstStyle/>
        <a:p>
          <a:endParaRPr lang="en-US"/>
        </a:p>
      </dgm:t>
    </dgm:pt>
    <dgm:pt modelId="{5E0B5D19-5A2F-4D12-B348-6495EC95A2F0}">
      <dgm:prSet phldrT="[Text]"/>
      <dgm:spPr/>
      <dgm:t>
        <a:bodyPr/>
        <a:lstStyle/>
        <a:p>
          <a:r>
            <a:rPr lang="en-US" dirty="0"/>
            <a:t>Figures</a:t>
          </a:r>
        </a:p>
      </dgm:t>
    </dgm:pt>
    <dgm:pt modelId="{208C1396-BD03-4B71-A417-AD16ABBBC283}" type="parTrans" cxnId="{EE3B7CA7-DB24-45C5-8B33-D10D39AD302A}">
      <dgm:prSet/>
      <dgm:spPr/>
      <dgm:t>
        <a:bodyPr/>
        <a:lstStyle/>
        <a:p>
          <a:endParaRPr lang="en-US"/>
        </a:p>
      </dgm:t>
    </dgm:pt>
    <dgm:pt modelId="{3E1D04C6-3E9C-492A-B84A-D09B1F5033E7}" type="sibTrans" cxnId="{EE3B7CA7-DB24-45C5-8B33-D10D39AD302A}">
      <dgm:prSet/>
      <dgm:spPr/>
      <dgm:t>
        <a:bodyPr/>
        <a:lstStyle/>
        <a:p>
          <a:endParaRPr lang="en-US"/>
        </a:p>
      </dgm:t>
    </dgm:pt>
    <dgm:pt modelId="{B4E76FFB-CA85-4E30-986A-8DA2BAD61E85}">
      <dgm:prSet/>
      <dgm:spPr/>
      <dgm:t>
        <a:bodyPr/>
        <a:lstStyle/>
        <a:p>
          <a:r>
            <a:rPr lang="en-US" dirty="0"/>
            <a:t>Boxes</a:t>
          </a:r>
        </a:p>
      </dgm:t>
    </dgm:pt>
    <dgm:pt modelId="{03529335-D605-4945-9319-974A77656A63}" type="parTrans" cxnId="{472E7D5B-1F1F-46C0-A657-109EE8F12FE6}">
      <dgm:prSet/>
      <dgm:spPr/>
      <dgm:t>
        <a:bodyPr/>
        <a:lstStyle/>
        <a:p>
          <a:endParaRPr lang="en-US"/>
        </a:p>
      </dgm:t>
    </dgm:pt>
    <dgm:pt modelId="{C1513FAD-2648-4CEE-A7FE-B3C7426BCA7E}" type="sibTrans" cxnId="{472E7D5B-1F1F-46C0-A657-109EE8F12FE6}">
      <dgm:prSet/>
      <dgm:spPr/>
      <dgm:t>
        <a:bodyPr/>
        <a:lstStyle/>
        <a:p>
          <a:endParaRPr lang="en-US"/>
        </a:p>
      </dgm:t>
    </dgm:pt>
    <dgm:pt modelId="{29B449D0-69FF-4B42-9E49-723E2BE5D063}">
      <dgm:prSet/>
      <dgm:spPr/>
      <dgm:t>
        <a:bodyPr/>
        <a:lstStyle/>
        <a:p>
          <a:r>
            <a:rPr lang="en-US" dirty="0"/>
            <a:t>Tables</a:t>
          </a:r>
        </a:p>
      </dgm:t>
    </dgm:pt>
    <dgm:pt modelId="{8CC78148-00D5-4D95-A23E-4E0D2A9D6309}" type="parTrans" cxnId="{724B828E-7345-45CF-9896-21DC37ACE272}">
      <dgm:prSet/>
      <dgm:spPr/>
      <dgm:t>
        <a:bodyPr/>
        <a:lstStyle/>
        <a:p>
          <a:endParaRPr lang="en-US"/>
        </a:p>
      </dgm:t>
    </dgm:pt>
    <dgm:pt modelId="{F891AB72-1007-4B8C-AEEF-2338A7844B03}" type="sibTrans" cxnId="{724B828E-7345-45CF-9896-21DC37ACE272}">
      <dgm:prSet/>
      <dgm:spPr/>
      <dgm:t>
        <a:bodyPr/>
        <a:lstStyle/>
        <a:p>
          <a:endParaRPr lang="en-US"/>
        </a:p>
      </dgm:t>
    </dgm:pt>
    <dgm:pt modelId="{141B09EA-BBAC-4875-A2E9-E5A0D7FF57B0}">
      <dgm:prSet/>
      <dgm:spPr/>
      <dgm:t>
        <a:bodyPr/>
        <a:lstStyle/>
        <a:p>
          <a:r>
            <a:rPr lang="en-US" dirty="0"/>
            <a:t>References</a:t>
          </a:r>
        </a:p>
      </dgm:t>
    </dgm:pt>
    <dgm:pt modelId="{CE37C780-1E5A-466F-88C8-269B6E4BCEC5}" type="parTrans" cxnId="{D93DA529-DB85-46CB-A0EB-D6269465D5F6}">
      <dgm:prSet/>
      <dgm:spPr/>
      <dgm:t>
        <a:bodyPr/>
        <a:lstStyle/>
        <a:p>
          <a:endParaRPr lang="en-US"/>
        </a:p>
      </dgm:t>
    </dgm:pt>
    <dgm:pt modelId="{E0545BAD-4EF7-4A10-A3A1-77AC7899C9F1}" type="sibTrans" cxnId="{D93DA529-DB85-46CB-A0EB-D6269465D5F6}">
      <dgm:prSet/>
      <dgm:spPr/>
      <dgm:t>
        <a:bodyPr/>
        <a:lstStyle/>
        <a:p>
          <a:endParaRPr lang="en-US"/>
        </a:p>
      </dgm:t>
    </dgm:pt>
    <dgm:pt modelId="{7A4C1BEF-3240-4271-9391-D78F64B383AF}" type="pres">
      <dgm:prSet presAssocID="{64084D46-5ADF-4E09-A1D8-95030BFE292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CDD8767-A0A1-4FDA-B82C-886AAE85B851}" type="pres">
      <dgm:prSet presAssocID="{FDB34ACC-F9CF-4ADE-9971-6885D3B2012D}" presName="root1" presStyleCnt="0"/>
      <dgm:spPr/>
    </dgm:pt>
    <dgm:pt modelId="{37BEF2C7-5623-4539-A4E9-6E40A57B443A}" type="pres">
      <dgm:prSet presAssocID="{FDB34ACC-F9CF-4ADE-9971-6885D3B2012D}" presName="LevelOneTextNode" presStyleLbl="node0" presStyleIdx="0" presStyleCnt="1" custFlipVert="0" custScaleX="140803" custScaleY="82513" custLinFactNeighborX="5156" custLinFactNeighborY="2947">
        <dgm:presLayoutVars>
          <dgm:chPref val="3"/>
        </dgm:presLayoutVars>
      </dgm:prSet>
      <dgm:spPr/>
    </dgm:pt>
    <dgm:pt modelId="{B2F0DB1E-33EB-4141-A777-13AE9333BB8E}" type="pres">
      <dgm:prSet presAssocID="{FDB34ACC-F9CF-4ADE-9971-6885D3B2012D}" presName="level2hierChild" presStyleCnt="0"/>
      <dgm:spPr/>
    </dgm:pt>
    <dgm:pt modelId="{696F99AE-AAA6-4ED2-8C57-D4AF73578617}" type="pres">
      <dgm:prSet presAssocID="{A36DCE52-38EB-4F2E-99FB-591D970D77F5}" presName="conn2-1" presStyleLbl="parChTrans1D2" presStyleIdx="0" presStyleCnt="7"/>
      <dgm:spPr/>
    </dgm:pt>
    <dgm:pt modelId="{6A6F57C7-DF7D-41F8-A328-002ED751C846}" type="pres">
      <dgm:prSet presAssocID="{A36DCE52-38EB-4F2E-99FB-591D970D77F5}" presName="connTx" presStyleLbl="parChTrans1D2" presStyleIdx="0" presStyleCnt="7"/>
      <dgm:spPr/>
    </dgm:pt>
    <dgm:pt modelId="{118D7D32-2ACB-4674-B23D-838314F58CD1}" type="pres">
      <dgm:prSet presAssocID="{B18AC7E1-E7FD-4E3E-9C4F-024FCCC9646D}" presName="root2" presStyleCnt="0"/>
      <dgm:spPr/>
    </dgm:pt>
    <dgm:pt modelId="{C99918F3-AF7D-4549-A0D7-16D194EB8C75}" type="pres">
      <dgm:prSet presAssocID="{B18AC7E1-E7FD-4E3E-9C4F-024FCCC9646D}" presName="LevelTwoTextNode" presStyleLbl="node2" presStyleIdx="0" presStyleCnt="7">
        <dgm:presLayoutVars>
          <dgm:chPref val="3"/>
        </dgm:presLayoutVars>
      </dgm:prSet>
      <dgm:spPr/>
    </dgm:pt>
    <dgm:pt modelId="{D06E285C-68F6-492D-A5E9-4AD72756F6C7}" type="pres">
      <dgm:prSet presAssocID="{B18AC7E1-E7FD-4E3E-9C4F-024FCCC9646D}" presName="level3hierChild" presStyleCnt="0"/>
      <dgm:spPr/>
    </dgm:pt>
    <dgm:pt modelId="{595120F4-D32D-4DA8-8725-6AA8A6A9D42B}" type="pres">
      <dgm:prSet presAssocID="{6E3E1B02-20A3-47E8-B9F0-23CDE12D6291}" presName="conn2-1" presStyleLbl="parChTrans1D2" presStyleIdx="1" presStyleCnt="7"/>
      <dgm:spPr/>
    </dgm:pt>
    <dgm:pt modelId="{3D2FAD8F-AD39-4DD0-847F-037AEE173CA3}" type="pres">
      <dgm:prSet presAssocID="{6E3E1B02-20A3-47E8-B9F0-23CDE12D6291}" presName="connTx" presStyleLbl="parChTrans1D2" presStyleIdx="1" presStyleCnt="7"/>
      <dgm:spPr/>
    </dgm:pt>
    <dgm:pt modelId="{C785B21F-5FB6-4F0B-845A-61DE1C8CD2C1}" type="pres">
      <dgm:prSet presAssocID="{6301A986-A6A5-41E5-8574-A38EB9F9101A}" presName="root2" presStyleCnt="0"/>
      <dgm:spPr/>
    </dgm:pt>
    <dgm:pt modelId="{D43296AD-0B58-4C79-B901-8CD04F6F9910}" type="pres">
      <dgm:prSet presAssocID="{6301A986-A6A5-41E5-8574-A38EB9F9101A}" presName="LevelTwoTextNode" presStyleLbl="node2" presStyleIdx="1" presStyleCnt="7" custLinFactNeighborX="-1613" custLinFactNeighborY="5315">
        <dgm:presLayoutVars>
          <dgm:chPref val="3"/>
        </dgm:presLayoutVars>
      </dgm:prSet>
      <dgm:spPr/>
    </dgm:pt>
    <dgm:pt modelId="{EBC09869-FF77-4F20-8C1B-BB4400EE5A79}" type="pres">
      <dgm:prSet presAssocID="{6301A986-A6A5-41E5-8574-A38EB9F9101A}" presName="level3hierChild" presStyleCnt="0"/>
      <dgm:spPr/>
    </dgm:pt>
    <dgm:pt modelId="{B522E592-9F4F-4EC5-85B3-B1AA956810F3}" type="pres">
      <dgm:prSet presAssocID="{0CFCAFE2-D8DE-4DE3-877C-F460FB6FEBE3}" presName="conn2-1" presStyleLbl="parChTrans1D2" presStyleIdx="2" presStyleCnt="7"/>
      <dgm:spPr/>
    </dgm:pt>
    <dgm:pt modelId="{C43D2E28-B407-4F62-AD91-9DDEE140A6FC}" type="pres">
      <dgm:prSet presAssocID="{0CFCAFE2-D8DE-4DE3-877C-F460FB6FEBE3}" presName="connTx" presStyleLbl="parChTrans1D2" presStyleIdx="2" presStyleCnt="7"/>
      <dgm:spPr/>
    </dgm:pt>
    <dgm:pt modelId="{26C45FC5-EB0B-4655-BFEB-A839987C29C1}" type="pres">
      <dgm:prSet presAssocID="{81E2A161-0C80-4D76-B24C-A7B2A48C7AB4}" presName="root2" presStyleCnt="0"/>
      <dgm:spPr/>
    </dgm:pt>
    <dgm:pt modelId="{595CD19F-8178-4729-B1A7-23A03379922C}" type="pres">
      <dgm:prSet presAssocID="{81E2A161-0C80-4D76-B24C-A7B2A48C7AB4}" presName="LevelTwoTextNode" presStyleLbl="node2" presStyleIdx="2" presStyleCnt="7" custLinFactNeighborX="1082" custLinFactNeighborY="12741">
        <dgm:presLayoutVars>
          <dgm:chPref val="3"/>
        </dgm:presLayoutVars>
      </dgm:prSet>
      <dgm:spPr/>
    </dgm:pt>
    <dgm:pt modelId="{F6D7A760-3377-4A91-94AB-CDBC93D04F01}" type="pres">
      <dgm:prSet presAssocID="{81E2A161-0C80-4D76-B24C-A7B2A48C7AB4}" presName="level3hierChild" presStyleCnt="0"/>
      <dgm:spPr/>
    </dgm:pt>
    <dgm:pt modelId="{42819F35-8C51-48F5-8BAA-FCDA44058114}" type="pres">
      <dgm:prSet presAssocID="{208C1396-BD03-4B71-A417-AD16ABBBC283}" presName="conn2-1" presStyleLbl="parChTrans1D2" presStyleIdx="3" presStyleCnt="7"/>
      <dgm:spPr/>
    </dgm:pt>
    <dgm:pt modelId="{3EF05B6C-0D65-46D2-9CDA-48042C0F7164}" type="pres">
      <dgm:prSet presAssocID="{208C1396-BD03-4B71-A417-AD16ABBBC283}" presName="connTx" presStyleLbl="parChTrans1D2" presStyleIdx="3" presStyleCnt="7"/>
      <dgm:spPr/>
    </dgm:pt>
    <dgm:pt modelId="{EFCA5550-7BF7-419B-9F01-16DAA7314210}" type="pres">
      <dgm:prSet presAssocID="{5E0B5D19-5A2F-4D12-B348-6495EC95A2F0}" presName="root2" presStyleCnt="0"/>
      <dgm:spPr/>
    </dgm:pt>
    <dgm:pt modelId="{3FA790D1-A3D0-4BF2-BB35-0768A55C5074}" type="pres">
      <dgm:prSet presAssocID="{5E0B5D19-5A2F-4D12-B348-6495EC95A2F0}" presName="LevelTwoTextNode" presStyleLbl="node2" presStyleIdx="3" presStyleCnt="7" custLinFactNeighborY="10274">
        <dgm:presLayoutVars>
          <dgm:chPref val="3"/>
        </dgm:presLayoutVars>
      </dgm:prSet>
      <dgm:spPr/>
    </dgm:pt>
    <dgm:pt modelId="{EA920E4B-F733-4418-A2A3-6E24666F57A9}" type="pres">
      <dgm:prSet presAssocID="{5E0B5D19-5A2F-4D12-B348-6495EC95A2F0}" presName="level3hierChild" presStyleCnt="0"/>
      <dgm:spPr/>
    </dgm:pt>
    <dgm:pt modelId="{2D00D608-FAE7-4CC6-A178-D2C98415C868}" type="pres">
      <dgm:prSet presAssocID="{03529335-D605-4945-9319-974A77656A63}" presName="conn2-1" presStyleLbl="parChTrans1D2" presStyleIdx="4" presStyleCnt="7"/>
      <dgm:spPr/>
    </dgm:pt>
    <dgm:pt modelId="{259AA047-D121-4E52-83E7-F9F56BDFDA98}" type="pres">
      <dgm:prSet presAssocID="{03529335-D605-4945-9319-974A77656A63}" presName="connTx" presStyleLbl="parChTrans1D2" presStyleIdx="4" presStyleCnt="7"/>
      <dgm:spPr/>
    </dgm:pt>
    <dgm:pt modelId="{6BE509A4-00BB-48D6-86B1-01D4D5119C75}" type="pres">
      <dgm:prSet presAssocID="{B4E76FFB-CA85-4E30-986A-8DA2BAD61E85}" presName="root2" presStyleCnt="0"/>
      <dgm:spPr/>
    </dgm:pt>
    <dgm:pt modelId="{24FE2953-9C28-4ADF-85CF-26B3FD7E0C25}" type="pres">
      <dgm:prSet presAssocID="{B4E76FFB-CA85-4E30-986A-8DA2BAD61E85}" presName="LevelTwoTextNode" presStyleLbl="node2" presStyleIdx="4" presStyleCnt="7">
        <dgm:presLayoutVars>
          <dgm:chPref val="3"/>
        </dgm:presLayoutVars>
      </dgm:prSet>
      <dgm:spPr/>
    </dgm:pt>
    <dgm:pt modelId="{AB68ECC5-8A5D-4193-A2B1-F6316DC8C61D}" type="pres">
      <dgm:prSet presAssocID="{B4E76FFB-CA85-4E30-986A-8DA2BAD61E85}" presName="level3hierChild" presStyleCnt="0"/>
      <dgm:spPr/>
    </dgm:pt>
    <dgm:pt modelId="{7F2625CF-085E-4E09-BAF4-AC919A8E0742}" type="pres">
      <dgm:prSet presAssocID="{8CC78148-00D5-4D95-A23E-4E0D2A9D6309}" presName="conn2-1" presStyleLbl="parChTrans1D2" presStyleIdx="5" presStyleCnt="7"/>
      <dgm:spPr/>
    </dgm:pt>
    <dgm:pt modelId="{566A8401-CC3B-4BE6-A23A-50725DE2C274}" type="pres">
      <dgm:prSet presAssocID="{8CC78148-00D5-4D95-A23E-4E0D2A9D6309}" presName="connTx" presStyleLbl="parChTrans1D2" presStyleIdx="5" presStyleCnt="7"/>
      <dgm:spPr/>
    </dgm:pt>
    <dgm:pt modelId="{C79D6AE8-DF82-4985-9E4A-7C89863D0455}" type="pres">
      <dgm:prSet presAssocID="{29B449D0-69FF-4B42-9E49-723E2BE5D063}" presName="root2" presStyleCnt="0"/>
      <dgm:spPr/>
    </dgm:pt>
    <dgm:pt modelId="{74C0B9C2-E804-47A2-887F-4656820020D5}" type="pres">
      <dgm:prSet presAssocID="{29B449D0-69FF-4B42-9E49-723E2BE5D063}" presName="LevelTwoTextNode" presStyleLbl="node2" presStyleIdx="5" presStyleCnt="7">
        <dgm:presLayoutVars>
          <dgm:chPref val="3"/>
        </dgm:presLayoutVars>
      </dgm:prSet>
      <dgm:spPr/>
    </dgm:pt>
    <dgm:pt modelId="{C87126DE-E707-4276-B740-4603728CA588}" type="pres">
      <dgm:prSet presAssocID="{29B449D0-69FF-4B42-9E49-723E2BE5D063}" presName="level3hierChild" presStyleCnt="0"/>
      <dgm:spPr/>
    </dgm:pt>
    <dgm:pt modelId="{310E43A4-44F4-46A2-A9A2-1F5EF19C4AF8}" type="pres">
      <dgm:prSet presAssocID="{CE37C780-1E5A-466F-88C8-269B6E4BCEC5}" presName="conn2-1" presStyleLbl="parChTrans1D2" presStyleIdx="6" presStyleCnt="7"/>
      <dgm:spPr/>
    </dgm:pt>
    <dgm:pt modelId="{FE3BE6C0-8405-42DD-96C2-DE6B341111D9}" type="pres">
      <dgm:prSet presAssocID="{CE37C780-1E5A-466F-88C8-269B6E4BCEC5}" presName="connTx" presStyleLbl="parChTrans1D2" presStyleIdx="6" presStyleCnt="7"/>
      <dgm:spPr/>
    </dgm:pt>
    <dgm:pt modelId="{E1473D25-F49F-41A2-A6EA-D0C8987DE1F4}" type="pres">
      <dgm:prSet presAssocID="{141B09EA-BBAC-4875-A2E9-E5A0D7FF57B0}" presName="root2" presStyleCnt="0"/>
      <dgm:spPr/>
    </dgm:pt>
    <dgm:pt modelId="{EA9F6B3C-0F17-4A26-BCAE-AEE3E1F03C02}" type="pres">
      <dgm:prSet presAssocID="{141B09EA-BBAC-4875-A2E9-E5A0D7FF57B0}" presName="LevelTwoTextNode" presStyleLbl="node2" presStyleIdx="6" presStyleCnt="7">
        <dgm:presLayoutVars>
          <dgm:chPref val="3"/>
        </dgm:presLayoutVars>
      </dgm:prSet>
      <dgm:spPr/>
    </dgm:pt>
    <dgm:pt modelId="{F295AA2D-5943-44B9-9BC5-09C7C486479D}" type="pres">
      <dgm:prSet presAssocID="{141B09EA-BBAC-4875-A2E9-E5A0D7FF57B0}" presName="level3hierChild" presStyleCnt="0"/>
      <dgm:spPr/>
    </dgm:pt>
  </dgm:ptLst>
  <dgm:cxnLst>
    <dgm:cxn modelId="{DD2A1600-A544-40E2-AED9-0C3A6267A0A9}" type="presOf" srcId="{208C1396-BD03-4B71-A417-AD16ABBBC283}" destId="{3EF05B6C-0D65-46D2-9CDA-48042C0F7164}" srcOrd="1" destOrd="0" presId="urn:microsoft.com/office/officeart/2005/8/layout/hierarchy2"/>
    <dgm:cxn modelId="{A39BEF16-3F5C-462B-9FDC-4AD14FA10E86}" type="presOf" srcId="{6301A986-A6A5-41E5-8574-A38EB9F9101A}" destId="{D43296AD-0B58-4C79-B901-8CD04F6F9910}" srcOrd="0" destOrd="0" presId="urn:microsoft.com/office/officeart/2005/8/layout/hierarchy2"/>
    <dgm:cxn modelId="{76F1261E-5534-4DBF-AE37-47E680AE083F}" srcId="{FDB34ACC-F9CF-4ADE-9971-6885D3B2012D}" destId="{81E2A161-0C80-4D76-B24C-A7B2A48C7AB4}" srcOrd="2" destOrd="0" parTransId="{0CFCAFE2-D8DE-4DE3-877C-F460FB6FEBE3}" sibTransId="{C74CD0B1-9F36-458A-AAC6-65380B66CCE3}"/>
    <dgm:cxn modelId="{BD7A9321-F5A5-4F3C-BEC7-9FCFAEB0DF60}" type="presOf" srcId="{FDB34ACC-F9CF-4ADE-9971-6885D3B2012D}" destId="{37BEF2C7-5623-4539-A4E9-6E40A57B443A}" srcOrd="0" destOrd="0" presId="urn:microsoft.com/office/officeart/2005/8/layout/hierarchy2"/>
    <dgm:cxn modelId="{D93DA529-DB85-46CB-A0EB-D6269465D5F6}" srcId="{FDB34ACC-F9CF-4ADE-9971-6885D3B2012D}" destId="{141B09EA-BBAC-4875-A2E9-E5A0D7FF57B0}" srcOrd="6" destOrd="0" parTransId="{CE37C780-1E5A-466F-88C8-269B6E4BCEC5}" sibTransId="{E0545BAD-4EF7-4A10-A3A1-77AC7899C9F1}"/>
    <dgm:cxn modelId="{4D5F9737-322A-4048-A931-AF287C406B4C}" type="presOf" srcId="{8CC78148-00D5-4D95-A23E-4E0D2A9D6309}" destId="{566A8401-CC3B-4BE6-A23A-50725DE2C274}" srcOrd="1" destOrd="0" presId="urn:microsoft.com/office/officeart/2005/8/layout/hierarchy2"/>
    <dgm:cxn modelId="{472E7D5B-1F1F-46C0-A657-109EE8F12FE6}" srcId="{FDB34ACC-F9CF-4ADE-9971-6885D3B2012D}" destId="{B4E76FFB-CA85-4E30-986A-8DA2BAD61E85}" srcOrd="4" destOrd="0" parTransId="{03529335-D605-4945-9319-974A77656A63}" sibTransId="{C1513FAD-2648-4CEE-A7FE-B3C7426BCA7E}"/>
    <dgm:cxn modelId="{D288955F-818D-4347-B7A3-10D4EA6667DC}" type="presOf" srcId="{03529335-D605-4945-9319-974A77656A63}" destId="{2D00D608-FAE7-4CC6-A178-D2C98415C868}" srcOrd="0" destOrd="0" presId="urn:microsoft.com/office/officeart/2005/8/layout/hierarchy2"/>
    <dgm:cxn modelId="{CB338964-481B-4082-87E5-630208C39D88}" type="presOf" srcId="{0CFCAFE2-D8DE-4DE3-877C-F460FB6FEBE3}" destId="{B522E592-9F4F-4EC5-85B3-B1AA956810F3}" srcOrd="0" destOrd="0" presId="urn:microsoft.com/office/officeart/2005/8/layout/hierarchy2"/>
    <dgm:cxn modelId="{B4E3D070-4E53-4209-A475-47D2F9F67BE3}" srcId="{64084D46-5ADF-4E09-A1D8-95030BFE2923}" destId="{FDB34ACC-F9CF-4ADE-9971-6885D3B2012D}" srcOrd="0" destOrd="0" parTransId="{D414D0B2-CA52-4D2C-B27C-75605736CC2B}" sibTransId="{05A03A2A-5FCF-4516-AF93-96B7803879E6}"/>
    <dgm:cxn modelId="{A8A23A51-1E32-40EB-BE87-F80D2C0E8C78}" type="presOf" srcId="{8CC78148-00D5-4D95-A23E-4E0D2A9D6309}" destId="{7F2625CF-085E-4E09-BAF4-AC919A8E0742}" srcOrd="0" destOrd="0" presId="urn:microsoft.com/office/officeart/2005/8/layout/hierarchy2"/>
    <dgm:cxn modelId="{A8123E73-8A12-4158-A435-FA273E33462B}" type="presOf" srcId="{CE37C780-1E5A-466F-88C8-269B6E4BCEC5}" destId="{310E43A4-44F4-46A2-A9A2-1F5EF19C4AF8}" srcOrd="0" destOrd="0" presId="urn:microsoft.com/office/officeart/2005/8/layout/hierarchy2"/>
    <dgm:cxn modelId="{0A0EF676-5720-4916-B009-FF40703137FC}" type="presOf" srcId="{0CFCAFE2-D8DE-4DE3-877C-F460FB6FEBE3}" destId="{C43D2E28-B407-4F62-AD91-9DDEE140A6FC}" srcOrd="1" destOrd="0" presId="urn:microsoft.com/office/officeart/2005/8/layout/hierarchy2"/>
    <dgm:cxn modelId="{5B2CCF84-9AFF-43A7-8EE9-5D906186CF77}" type="presOf" srcId="{29B449D0-69FF-4B42-9E49-723E2BE5D063}" destId="{74C0B9C2-E804-47A2-887F-4656820020D5}" srcOrd="0" destOrd="0" presId="urn:microsoft.com/office/officeart/2005/8/layout/hierarchy2"/>
    <dgm:cxn modelId="{724B828E-7345-45CF-9896-21DC37ACE272}" srcId="{FDB34ACC-F9CF-4ADE-9971-6885D3B2012D}" destId="{29B449D0-69FF-4B42-9E49-723E2BE5D063}" srcOrd="5" destOrd="0" parTransId="{8CC78148-00D5-4D95-A23E-4E0D2A9D6309}" sibTransId="{F891AB72-1007-4B8C-AEEF-2338A7844B03}"/>
    <dgm:cxn modelId="{661A3D91-86EF-4B4C-A9C6-E89CDE132B3D}" srcId="{FDB34ACC-F9CF-4ADE-9971-6885D3B2012D}" destId="{6301A986-A6A5-41E5-8574-A38EB9F9101A}" srcOrd="1" destOrd="0" parTransId="{6E3E1B02-20A3-47E8-B9F0-23CDE12D6291}" sibTransId="{837504FA-2ECE-4206-8C28-BED2A98ED17C}"/>
    <dgm:cxn modelId="{2FFF9D92-9210-4E1F-8015-852EB948F308}" type="presOf" srcId="{64084D46-5ADF-4E09-A1D8-95030BFE2923}" destId="{7A4C1BEF-3240-4271-9391-D78F64B383AF}" srcOrd="0" destOrd="0" presId="urn:microsoft.com/office/officeart/2005/8/layout/hierarchy2"/>
    <dgm:cxn modelId="{917B10A0-A02D-4E2D-AD58-119764020371}" type="presOf" srcId="{141B09EA-BBAC-4875-A2E9-E5A0D7FF57B0}" destId="{EA9F6B3C-0F17-4A26-BCAE-AEE3E1F03C02}" srcOrd="0" destOrd="0" presId="urn:microsoft.com/office/officeart/2005/8/layout/hierarchy2"/>
    <dgm:cxn modelId="{FB10DCA2-BC28-40C2-AFE6-E38842AE5A44}" type="presOf" srcId="{A36DCE52-38EB-4F2E-99FB-591D970D77F5}" destId="{6A6F57C7-DF7D-41F8-A328-002ED751C846}" srcOrd="1" destOrd="0" presId="urn:microsoft.com/office/officeart/2005/8/layout/hierarchy2"/>
    <dgm:cxn modelId="{EE3B7CA7-DB24-45C5-8B33-D10D39AD302A}" srcId="{FDB34ACC-F9CF-4ADE-9971-6885D3B2012D}" destId="{5E0B5D19-5A2F-4D12-B348-6495EC95A2F0}" srcOrd="3" destOrd="0" parTransId="{208C1396-BD03-4B71-A417-AD16ABBBC283}" sibTransId="{3E1D04C6-3E9C-492A-B84A-D09B1F5033E7}"/>
    <dgm:cxn modelId="{2AAB0FB1-FD05-4E8C-A017-37BAD5A98691}" type="presOf" srcId="{208C1396-BD03-4B71-A417-AD16ABBBC283}" destId="{42819F35-8C51-48F5-8BAA-FCDA44058114}" srcOrd="0" destOrd="0" presId="urn:microsoft.com/office/officeart/2005/8/layout/hierarchy2"/>
    <dgm:cxn modelId="{5AEDBEBC-5E17-45E6-8C2C-63E49F8C23FD}" type="presOf" srcId="{81E2A161-0C80-4D76-B24C-A7B2A48C7AB4}" destId="{595CD19F-8178-4729-B1A7-23A03379922C}" srcOrd="0" destOrd="0" presId="urn:microsoft.com/office/officeart/2005/8/layout/hierarchy2"/>
    <dgm:cxn modelId="{E2FA34C7-37AF-4854-B6D3-2FE66F775858}" type="presOf" srcId="{03529335-D605-4945-9319-974A77656A63}" destId="{259AA047-D121-4E52-83E7-F9F56BDFDA98}" srcOrd="1" destOrd="0" presId="urn:microsoft.com/office/officeart/2005/8/layout/hierarchy2"/>
    <dgm:cxn modelId="{BA1408CF-3626-4B8C-91F8-80324D9F396D}" type="presOf" srcId="{B4E76FFB-CA85-4E30-986A-8DA2BAD61E85}" destId="{24FE2953-9C28-4ADF-85CF-26B3FD7E0C25}" srcOrd="0" destOrd="0" presId="urn:microsoft.com/office/officeart/2005/8/layout/hierarchy2"/>
    <dgm:cxn modelId="{F0A590D5-1241-4031-8A89-7BF8B230A168}" type="presOf" srcId="{6E3E1B02-20A3-47E8-B9F0-23CDE12D6291}" destId="{3D2FAD8F-AD39-4DD0-847F-037AEE173CA3}" srcOrd="1" destOrd="0" presId="urn:microsoft.com/office/officeart/2005/8/layout/hierarchy2"/>
    <dgm:cxn modelId="{8ABBE2E5-2706-4F47-87E4-ED550FF4631F}" type="presOf" srcId="{5E0B5D19-5A2F-4D12-B348-6495EC95A2F0}" destId="{3FA790D1-A3D0-4BF2-BB35-0768A55C5074}" srcOrd="0" destOrd="0" presId="urn:microsoft.com/office/officeart/2005/8/layout/hierarchy2"/>
    <dgm:cxn modelId="{342F89F0-2225-43CB-A137-4B51DFAF166E}" type="presOf" srcId="{CE37C780-1E5A-466F-88C8-269B6E4BCEC5}" destId="{FE3BE6C0-8405-42DD-96C2-DE6B341111D9}" srcOrd="1" destOrd="0" presId="urn:microsoft.com/office/officeart/2005/8/layout/hierarchy2"/>
    <dgm:cxn modelId="{35751AF8-2115-43B5-9C9D-D0EE6D5050E0}" type="presOf" srcId="{6E3E1B02-20A3-47E8-B9F0-23CDE12D6291}" destId="{595120F4-D32D-4DA8-8725-6AA8A6A9D42B}" srcOrd="0" destOrd="0" presId="urn:microsoft.com/office/officeart/2005/8/layout/hierarchy2"/>
    <dgm:cxn modelId="{F8FAC4FC-37A8-473E-A62E-6FA29C659A9B}" srcId="{FDB34ACC-F9CF-4ADE-9971-6885D3B2012D}" destId="{B18AC7E1-E7FD-4E3E-9C4F-024FCCC9646D}" srcOrd="0" destOrd="0" parTransId="{A36DCE52-38EB-4F2E-99FB-591D970D77F5}" sibTransId="{B66DD2AD-AFC7-4398-9056-254D6C460935}"/>
    <dgm:cxn modelId="{FD495FFD-0FF3-4ECF-B476-AB0B7CF3700C}" type="presOf" srcId="{A36DCE52-38EB-4F2E-99FB-591D970D77F5}" destId="{696F99AE-AAA6-4ED2-8C57-D4AF73578617}" srcOrd="0" destOrd="0" presId="urn:microsoft.com/office/officeart/2005/8/layout/hierarchy2"/>
    <dgm:cxn modelId="{FB9687FF-BA15-4A79-ADDB-4860E4C83FBA}" type="presOf" srcId="{B18AC7E1-E7FD-4E3E-9C4F-024FCCC9646D}" destId="{C99918F3-AF7D-4549-A0D7-16D194EB8C75}" srcOrd="0" destOrd="0" presId="urn:microsoft.com/office/officeart/2005/8/layout/hierarchy2"/>
    <dgm:cxn modelId="{17869E6D-D0A5-43C7-9310-F6EB7024CAE6}" type="presParOf" srcId="{7A4C1BEF-3240-4271-9391-D78F64B383AF}" destId="{9CDD8767-A0A1-4FDA-B82C-886AAE85B851}" srcOrd="0" destOrd="0" presId="urn:microsoft.com/office/officeart/2005/8/layout/hierarchy2"/>
    <dgm:cxn modelId="{85B4BE1A-4962-4B65-A6A9-3079B4C53912}" type="presParOf" srcId="{9CDD8767-A0A1-4FDA-B82C-886AAE85B851}" destId="{37BEF2C7-5623-4539-A4E9-6E40A57B443A}" srcOrd="0" destOrd="0" presId="urn:microsoft.com/office/officeart/2005/8/layout/hierarchy2"/>
    <dgm:cxn modelId="{E1D5C9B9-559E-4F3D-9069-C6C6236AAF7A}" type="presParOf" srcId="{9CDD8767-A0A1-4FDA-B82C-886AAE85B851}" destId="{B2F0DB1E-33EB-4141-A777-13AE9333BB8E}" srcOrd="1" destOrd="0" presId="urn:microsoft.com/office/officeart/2005/8/layout/hierarchy2"/>
    <dgm:cxn modelId="{4080D8D8-C641-447A-9D04-6EB1A2E76260}" type="presParOf" srcId="{B2F0DB1E-33EB-4141-A777-13AE9333BB8E}" destId="{696F99AE-AAA6-4ED2-8C57-D4AF73578617}" srcOrd="0" destOrd="0" presId="urn:microsoft.com/office/officeart/2005/8/layout/hierarchy2"/>
    <dgm:cxn modelId="{755590A1-330D-43BF-893C-AAB5E17BF6B2}" type="presParOf" srcId="{696F99AE-AAA6-4ED2-8C57-D4AF73578617}" destId="{6A6F57C7-DF7D-41F8-A328-002ED751C846}" srcOrd="0" destOrd="0" presId="urn:microsoft.com/office/officeart/2005/8/layout/hierarchy2"/>
    <dgm:cxn modelId="{EF795FD6-3458-4C28-8338-1CDDEC826650}" type="presParOf" srcId="{B2F0DB1E-33EB-4141-A777-13AE9333BB8E}" destId="{118D7D32-2ACB-4674-B23D-838314F58CD1}" srcOrd="1" destOrd="0" presId="urn:microsoft.com/office/officeart/2005/8/layout/hierarchy2"/>
    <dgm:cxn modelId="{F4AD9365-0EF1-41BC-AA56-FC6EC556648F}" type="presParOf" srcId="{118D7D32-2ACB-4674-B23D-838314F58CD1}" destId="{C99918F3-AF7D-4549-A0D7-16D194EB8C75}" srcOrd="0" destOrd="0" presId="urn:microsoft.com/office/officeart/2005/8/layout/hierarchy2"/>
    <dgm:cxn modelId="{1FD6D9FD-9891-46D7-8E04-739BC4548D24}" type="presParOf" srcId="{118D7D32-2ACB-4674-B23D-838314F58CD1}" destId="{D06E285C-68F6-492D-A5E9-4AD72756F6C7}" srcOrd="1" destOrd="0" presId="urn:microsoft.com/office/officeart/2005/8/layout/hierarchy2"/>
    <dgm:cxn modelId="{5D8E3A37-5BDA-43B0-9E59-CCAB4E47BD62}" type="presParOf" srcId="{B2F0DB1E-33EB-4141-A777-13AE9333BB8E}" destId="{595120F4-D32D-4DA8-8725-6AA8A6A9D42B}" srcOrd="2" destOrd="0" presId="urn:microsoft.com/office/officeart/2005/8/layout/hierarchy2"/>
    <dgm:cxn modelId="{55F6737E-A515-49A3-9EEE-02FE2ECC81D5}" type="presParOf" srcId="{595120F4-D32D-4DA8-8725-6AA8A6A9D42B}" destId="{3D2FAD8F-AD39-4DD0-847F-037AEE173CA3}" srcOrd="0" destOrd="0" presId="urn:microsoft.com/office/officeart/2005/8/layout/hierarchy2"/>
    <dgm:cxn modelId="{909E2A49-8619-4933-AF58-52B8F7DC9D46}" type="presParOf" srcId="{B2F0DB1E-33EB-4141-A777-13AE9333BB8E}" destId="{C785B21F-5FB6-4F0B-845A-61DE1C8CD2C1}" srcOrd="3" destOrd="0" presId="urn:microsoft.com/office/officeart/2005/8/layout/hierarchy2"/>
    <dgm:cxn modelId="{B2652DC2-53B1-462C-BE27-2686A7903588}" type="presParOf" srcId="{C785B21F-5FB6-4F0B-845A-61DE1C8CD2C1}" destId="{D43296AD-0B58-4C79-B901-8CD04F6F9910}" srcOrd="0" destOrd="0" presId="urn:microsoft.com/office/officeart/2005/8/layout/hierarchy2"/>
    <dgm:cxn modelId="{0C47208F-FD5E-40C4-8B81-A8E570FC621D}" type="presParOf" srcId="{C785B21F-5FB6-4F0B-845A-61DE1C8CD2C1}" destId="{EBC09869-FF77-4F20-8C1B-BB4400EE5A79}" srcOrd="1" destOrd="0" presId="urn:microsoft.com/office/officeart/2005/8/layout/hierarchy2"/>
    <dgm:cxn modelId="{37E624BA-4757-4811-987E-B35809E235D6}" type="presParOf" srcId="{B2F0DB1E-33EB-4141-A777-13AE9333BB8E}" destId="{B522E592-9F4F-4EC5-85B3-B1AA956810F3}" srcOrd="4" destOrd="0" presId="urn:microsoft.com/office/officeart/2005/8/layout/hierarchy2"/>
    <dgm:cxn modelId="{0D854DA9-044B-4DAF-8A8C-AABF2FF94107}" type="presParOf" srcId="{B522E592-9F4F-4EC5-85B3-B1AA956810F3}" destId="{C43D2E28-B407-4F62-AD91-9DDEE140A6FC}" srcOrd="0" destOrd="0" presId="urn:microsoft.com/office/officeart/2005/8/layout/hierarchy2"/>
    <dgm:cxn modelId="{53734FD0-A406-4C9E-8FBE-6C32D88271B1}" type="presParOf" srcId="{B2F0DB1E-33EB-4141-A777-13AE9333BB8E}" destId="{26C45FC5-EB0B-4655-BFEB-A839987C29C1}" srcOrd="5" destOrd="0" presId="urn:microsoft.com/office/officeart/2005/8/layout/hierarchy2"/>
    <dgm:cxn modelId="{81DD220C-8600-410F-83D8-BC8412E27969}" type="presParOf" srcId="{26C45FC5-EB0B-4655-BFEB-A839987C29C1}" destId="{595CD19F-8178-4729-B1A7-23A03379922C}" srcOrd="0" destOrd="0" presId="urn:microsoft.com/office/officeart/2005/8/layout/hierarchy2"/>
    <dgm:cxn modelId="{8DC9734C-7373-4C7E-90DE-303F7ADD4710}" type="presParOf" srcId="{26C45FC5-EB0B-4655-BFEB-A839987C29C1}" destId="{F6D7A760-3377-4A91-94AB-CDBC93D04F01}" srcOrd="1" destOrd="0" presId="urn:microsoft.com/office/officeart/2005/8/layout/hierarchy2"/>
    <dgm:cxn modelId="{AE9AA6B1-FB16-4F82-969E-757FDDA6E7B3}" type="presParOf" srcId="{B2F0DB1E-33EB-4141-A777-13AE9333BB8E}" destId="{42819F35-8C51-48F5-8BAA-FCDA44058114}" srcOrd="6" destOrd="0" presId="urn:microsoft.com/office/officeart/2005/8/layout/hierarchy2"/>
    <dgm:cxn modelId="{0DA57B88-8362-47C3-8FEA-852BF39FC069}" type="presParOf" srcId="{42819F35-8C51-48F5-8BAA-FCDA44058114}" destId="{3EF05B6C-0D65-46D2-9CDA-48042C0F7164}" srcOrd="0" destOrd="0" presId="urn:microsoft.com/office/officeart/2005/8/layout/hierarchy2"/>
    <dgm:cxn modelId="{1AF2E3F8-9749-49FB-B353-FCFBDFC1E283}" type="presParOf" srcId="{B2F0DB1E-33EB-4141-A777-13AE9333BB8E}" destId="{EFCA5550-7BF7-419B-9F01-16DAA7314210}" srcOrd="7" destOrd="0" presId="urn:microsoft.com/office/officeart/2005/8/layout/hierarchy2"/>
    <dgm:cxn modelId="{AC7C175E-9820-4E68-8BA7-0CD504EE1293}" type="presParOf" srcId="{EFCA5550-7BF7-419B-9F01-16DAA7314210}" destId="{3FA790D1-A3D0-4BF2-BB35-0768A55C5074}" srcOrd="0" destOrd="0" presId="urn:microsoft.com/office/officeart/2005/8/layout/hierarchy2"/>
    <dgm:cxn modelId="{5EEBF105-C00A-4AF4-AA93-4ED7B0F72246}" type="presParOf" srcId="{EFCA5550-7BF7-419B-9F01-16DAA7314210}" destId="{EA920E4B-F733-4418-A2A3-6E24666F57A9}" srcOrd="1" destOrd="0" presId="urn:microsoft.com/office/officeart/2005/8/layout/hierarchy2"/>
    <dgm:cxn modelId="{D4BC8649-B009-451A-887F-0FC41E628488}" type="presParOf" srcId="{B2F0DB1E-33EB-4141-A777-13AE9333BB8E}" destId="{2D00D608-FAE7-4CC6-A178-D2C98415C868}" srcOrd="8" destOrd="0" presId="urn:microsoft.com/office/officeart/2005/8/layout/hierarchy2"/>
    <dgm:cxn modelId="{45313379-6A14-4101-9912-3838E1BDF8BE}" type="presParOf" srcId="{2D00D608-FAE7-4CC6-A178-D2C98415C868}" destId="{259AA047-D121-4E52-83E7-F9F56BDFDA98}" srcOrd="0" destOrd="0" presId="urn:microsoft.com/office/officeart/2005/8/layout/hierarchy2"/>
    <dgm:cxn modelId="{936CE2E9-9450-4415-9B40-B263DF0062E0}" type="presParOf" srcId="{B2F0DB1E-33EB-4141-A777-13AE9333BB8E}" destId="{6BE509A4-00BB-48D6-86B1-01D4D5119C75}" srcOrd="9" destOrd="0" presId="urn:microsoft.com/office/officeart/2005/8/layout/hierarchy2"/>
    <dgm:cxn modelId="{4EFA7461-893C-4B0F-84EE-C5BE7A00E41A}" type="presParOf" srcId="{6BE509A4-00BB-48D6-86B1-01D4D5119C75}" destId="{24FE2953-9C28-4ADF-85CF-26B3FD7E0C25}" srcOrd="0" destOrd="0" presId="urn:microsoft.com/office/officeart/2005/8/layout/hierarchy2"/>
    <dgm:cxn modelId="{AE2DB324-5B31-4165-8EA5-B09265EEEF33}" type="presParOf" srcId="{6BE509A4-00BB-48D6-86B1-01D4D5119C75}" destId="{AB68ECC5-8A5D-4193-A2B1-F6316DC8C61D}" srcOrd="1" destOrd="0" presId="urn:microsoft.com/office/officeart/2005/8/layout/hierarchy2"/>
    <dgm:cxn modelId="{43742229-7377-44EB-A44E-350D20220AF2}" type="presParOf" srcId="{B2F0DB1E-33EB-4141-A777-13AE9333BB8E}" destId="{7F2625CF-085E-4E09-BAF4-AC919A8E0742}" srcOrd="10" destOrd="0" presId="urn:microsoft.com/office/officeart/2005/8/layout/hierarchy2"/>
    <dgm:cxn modelId="{DF545B8D-E250-4A38-BF9B-D55A803D9F13}" type="presParOf" srcId="{7F2625CF-085E-4E09-BAF4-AC919A8E0742}" destId="{566A8401-CC3B-4BE6-A23A-50725DE2C274}" srcOrd="0" destOrd="0" presId="urn:microsoft.com/office/officeart/2005/8/layout/hierarchy2"/>
    <dgm:cxn modelId="{99FCE3C6-8683-4C35-B9E1-61F83A71BD77}" type="presParOf" srcId="{B2F0DB1E-33EB-4141-A777-13AE9333BB8E}" destId="{C79D6AE8-DF82-4985-9E4A-7C89863D0455}" srcOrd="11" destOrd="0" presId="urn:microsoft.com/office/officeart/2005/8/layout/hierarchy2"/>
    <dgm:cxn modelId="{4641DD66-52A7-4E16-BDA8-8EBDA2808E8B}" type="presParOf" srcId="{C79D6AE8-DF82-4985-9E4A-7C89863D0455}" destId="{74C0B9C2-E804-47A2-887F-4656820020D5}" srcOrd="0" destOrd="0" presId="urn:microsoft.com/office/officeart/2005/8/layout/hierarchy2"/>
    <dgm:cxn modelId="{F0BB1B9C-0C05-43D5-A6DA-9054422DE199}" type="presParOf" srcId="{C79D6AE8-DF82-4985-9E4A-7C89863D0455}" destId="{C87126DE-E707-4276-B740-4603728CA588}" srcOrd="1" destOrd="0" presId="urn:microsoft.com/office/officeart/2005/8/layout/hierarchy2"/>
    <dgm:cxn modelId="{6E7DAA48-4947-466A-ADB3-719B84CB6E9B}" type="presParOf" srcId="{B2F0DB1E-33EB-4141-A777-13AE9333BB8E}" destId="{310E43A4-44F4-46A2-A9A2-1F5EF19C4AF8}" srcOrd="12" destOrd="0" presId="urn:microsoft.com/office/officeart/2005/8/layout/hierarchy2"/>
    <dgm:cxn modelId="{C31E1EAE-01AC-4A3D-801F-4057C7352D47}" type="presParOf" srcId="{310E43A4-44F4-46A2-A9A2-1F5EF19C4AF8}" destId="{FE3BE6C0-8405-42DD-96C2-DE6B341111D9}" srcOrd="0" destOrd="0" presId="urn:microsoft.com/office/officeart/2005/8/layout/hierarchy2"/>
    <dgm:cxn modelId="{45A1F516-D6DB-498C-8CC8-54DE9FB9EB39}" type="presParOf" srcId="{B2F0DB1E-33EB-4141-A777-13AE9333BB8E}" destId="{E1473D25-F49F-41A2-A6EA-D0C8987DE1F4}" srcOrd="13" destOrd="0" presId="urn:microsoft.com/office/officeart/2005/8/layout/hierarchy2"/>
    <dgm:cxn modelId="{F8788ABB-04D7-4DE4-9387-DA0B5D419424}" type="presParOf" srcId="{E1473D25-F49F-41A2-A6EA-D0C8987DE1F4}" destId="{EA9F6B3C-0F17-4A26-BCAE-AEE3E1F03C02}" srcOrd="0" destOrd="0" presId="urn:microsoft.com/office/officeart/2005/8/layout/hierarchy2"/>
    <dgm:cxn modelId="{6D721187-DF22-406F-A73D-7C37A0F3ACE9}" type="presParOf" srcId="{E1473D25-F49F-41A2-A6EA-D0C8987DE1F4}" destId="{F295AA2D-5943-44B9-9BC5-09C7C486479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A92173C-E840-4CD7-B172-321F802FA9FF}" type="doc">
      <dgm:prSet loTypeId="urn:microsoft.com/office/officeart/2005/8/layout/hierarchy3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276AED-D003-49BB-85F8-1ED9E8011CCE}">
      <dgm:prSet/>
      <dgm:spPr>
        <a:noFill/>
        <a:ln>
          <a:noFill/>
        </a:ln>
        <a:effectLst>
          <a:outerShdw blurRad="50800" dist="50800" dir="5400000" algn="ctr" rotWithShape="0">
            <a:srgbClr val="000000">
              <a:alpha val="99000"/>
            </a:srgbClr>
          </a:outerShdw>
        </a:effectLst>
      </dgm:spPr>
      <dgm:t>
        <a:bodyPr/>
        <a:lstStyle/>
        <a:p>
          <a:r>
            <a:rPr lang="en-US" b="0" i="0" baseline="0" dirty="0"/>
            <a:t>Effect of climate change on natural and human systems. For e.g., human health, agriculture etc. </a:t>
          </a:r>
          <a:endParaRPr lang="en-US" dirty="0"/>
        </a:p>
      </dgm:t>
    </dgm:pt>
    <dgm:pt modelId="{83F84818-F26F-46B0-84DC-F886EF64DA7B}" type="parTrans" cxnId="{6BCB72A6-AE20-45FC-BA35-DB893DE370C4}">
      <dgm:prSet/>
      <dgm:spPr/>
      <dgm:t>
        <a:bodyPr/>
        <a:lstStyle/>
        <a:p>
          <a:endParaRPr lang="en-US"/>
        </a:p>
      </dgm:t>
    </dgm:pt>
    <dgm:pt modelId="{9B0E6EF8-127E-4DC3-93B1-A7A772890FF5}" type="sibTrans" cxnId="{6BCB72A6-AE20-45FC-BA35-DB893DE370C4}">
      <dgm:prSet/>
      <dgm:spPr/>
      <dgm:t>
        <a:bodyPr/>
        <a:lstStyle/>
        <a:p>
          <a:endParaRPr lang="en-US"/>
        </a:p>
      </dgm:t>
    </dgm:pt>
    <dgm:pt modelId="{39F95AEF-C251-4B59-90CE-5CF0CBE1CAD0}">
      <dgm:prSet/>
      <dgm:spPr>
        <a:noFill/>
        <a:ln>
          <a:noFill/>
        </a:ln>
        <a:effectLst>
          <a:outerShdw blurRad="50800" dist="50800" dir="5400000" algn="ctr" rotWithShape="0">
            <a:srgbClr val="000000">
              <a:alpha val="99000"/>
            </a:srgbClr>
          </a:outerShdw>
        </a:effectLst>
      </dgm:spPr>
      <dgm:t>
        <a:bodyPr/>
        <a:lstStyle/>
        <a:p>
          <a:r>
            <a:rPr lang="en-US" b="0" dirty="0">
              <a:solidFill>
                <a:schemeClr val="lt1"/>
              </a:solidFill>
            </a:rPr>
            <a:t>“Reviews vulnerabilities and the capacities and limits of the natural world and human societies to adapt to climate change.”</a:t>
          </a:r>
          <a:br>
            <a:rPr lang="en-US" b="0" dirty="0">
              <a:solidFill>
                <a:schemeClr val="lt1"/>
              </a:solidFill>
            </a:rPr>
          </a:br>
          <a:r>
            <a:rPr lang="en-US" b="0" dirty="0">
              <a:solidFill>
                <a:schemeClr val="lt1"/>
              </a:solidFill>
            </a:rPr>
            <a:t>                 -IPCC</a:t>
          </a:r>
          <a:endParaRPr lang="en-US" b="0" u="none" dirty="0">
            <a:solidFill>
              <a:schemeClr val="lt1"/>
            </a:solidFill>
          </a:endParaRPr>
        </a:p>
      </dgm:t>
    </dgm:pt>
    <dgm:pt modelId="{D0278AC7-7EA2-4AEE-AC0B-C757175DBE85}" type="parTrans" cxnId="{EAA1BA08-29EC-4E7A-B65B-2B0E78AC5734}">
      <dgm:prSet/>
      <dgm:spPr/>
      <dgm:t>
        <a:bodyPr/>
        <a:lstStyle/>
        <a:p>
          <a:endParaRPr lang="en-US"/>
        </a:p>
      </dgm:t>
    </dgm:pt>
    <dgm:pt modelId="{8AB96475-CCFF-4E18-BCAB-F2E0AB316DB0}" type="sibTrans" cxnId="{EAA1BA08-29EC-4E7A-B65B-2B0E78AC5734}">
      <dgm:prSet/>
      <dgm:spPr/>
      <dgm:t>
        <a:bodyPr/>
        <a:lstStyle/>
        <a:p>
          <a:endParaRPr lang="en-US"/>
        </a:p>
      </dgm:t>
    </dgm:pt>
    <dgm:pt modelId="{EC9E8BB3-328A-4B4C-8BF8-C41A4376B14C}" type="pres">
      <dgm:prSet presAssocID="{3A92173C-E840-4CD7-B172-321F802FA9F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F029988-59C7-4711-B5D8-D892295EC0B7}" type="pres">
      <dgm:prSet presAssocID="{D1276AED-D003-49BB-85F8-1ED9E8011CCE}" presName="root" presStyleCnt="0"/>
      <dgm:spPr/>
    </dgm:pt>
    <dgm:pt modelId="{EED63715-8888-4559-8E5A-E7070E4E0577}" type="pres">
      <dgm:prSet presAssocID="{D1276AED-D003-49BB-85F8-1ED9E8011CCE}" presName="rootComposite" presStyleCnt="0"/>
      <dgm:spPr/>
    </dgm:pt>
    <dgm:pt modelId="{34638858-B6D5-420B-875B-B6FAE4C95006}" type="pres">
      <dgm:prSet presAssocID="{D1276AED-D003-49BB-85F8-1ED9E8011CCE}" presName="rootText" presStyleLbl="node1" presStyleIdx="0" presStyleCnt="2"/>
      <dgm:spPr/>
    </dgm:pt>
    <dgm:pt modelId="{F1DEE595-A4B7-4F32-ABE4-ED36A19E46AB}" type="pres">
      <dgm:prSet presAssocID="{D1276AED-D003-49BB-85F8-1ED9E8011CCE}" presName="rootConnector" presStyleLbl="node1" presStyleIdx="0" presStyleCnt="2"/>
      <dgm:spPr/>
    </dgm:pt>
    <dgm:pt modelId="{7DC4AE46-7A8D-418E-85FA-3EA62AC12A03}" type="pres">
      <dgm:prSet presAssocID="{D1276AED-D003-49BB-85F8-1ED9E8011CCE}" presName="childShape" presStyleCnt="0"/>
      <dgm:spPr/>
    </dgm:pt>
    <dgm:pt modelId="{0E9F0021-FCC2-4A69-9486-E63140DC7479}" type="pres">
      <dgm:prSet presAssocID="{39F95AEF-C251-4B59-90CE-5CF0CBE1CAD0}" presName="root" presStyleCnt="0"/>
      <dgm:spPr/>
    </dgm:pt>
    <dgm:pt modelId="{F52805DB-ED69-46D6-92A0-EE07BEA958BE}" type="pres">
      <dgm:prSet presAssocID="{39F95AEF-C251-4B59-90CE-5CF0CBE1CAD0}" presName="rootComposite" presStyleCnt="0"/>
      <dgm:spPr/>
    </dgm:pt>
    <dgm:pt modelId="{23184D48-FD4E-4703-8E0F-09497D3F316D}" type="pres">
      <dgm:prSet presAssocID="{39F95AEF-C251-4B59-90CE-5CF0CBE1CAD0}" presName="rootText" presStyleLbl="node1" presStyleIdx="1" presStyleCnt="2"/>
      <dgm:spPr/>
    </dgm:pt>
    <dgm:pt modelId="{663167AE-42F1-4BF5-95B0-5A701DB6B31E}" type="pres">
      <dgm:prSet presAssocID="{39F95AEF-C251-4B59-90CE-5CF0CBE1CAD0}" presName="rootConnector" presStyleLbl="node1" presStyleIdx="1" presStyleCnt="2"/>
      <dgm:spPr/>
    </dgm:pt>
    <dgm:pt modelId="{239D7F88-A49C-473D-84EB-AA7E24449912}" type="pres">
      <dgm:prSet presAssocID="{39F95AEF-C251-4B59-90CE-5CF0CBE1CAD0}" presName="childShape" presStyleCnt="0"/>
      <dgm:spPr/>
    </dgm:pt>
  </dgm:ptLst>
  <dgm:cxnLst>
    <dgm:cxn modelId="{6B9D3F04-02C1-41DA-A555-D2E36820017E}" type="presOf" srcId="{39F95AEF-C251-4B59-90CE-5CF0CBE1CAD0}" destId="{663167AE-42F1-4BF5-95B0-5A701DB6B31E}" srcOrd="1" destOrd="0" presId="urn:microsoft.com/office/officeart/2005/8/layout/hierarchy3"/>
    <dgm:cxn modelId="{EAA1BA08-29EC-4E7A-B65B-2B0E78AC5734}" srcId="{3A92173C-E840-4CD7-B172-321F802FA9FF}" destId="{39F95AEF-C251-4B59-90CE-5CF0CBE1CAD0}" srcOrd="1" destOrd="0" parTransId="{D0278AC7-7EA2-4AEE-AC0B-C757175DBE85}" sibTransId="{8AB96475-CCFF-4E18-BCAB-F2E0AB316DB0}"/>
    <dgm:cxn modelId="{F515C368-17D4-47F1-803D-9F38C5F62C17}" type="presOf" srcId="{3A92173C-E840-4CD7-B172-321F802FA9FF}" destId="{EC9E8BB3-328A-4B4C-8BF8-C41A4376B14C}" srcOrd="0" destOrd="0" presId="urn:microsoft.com/office/officeart/2005/8/layout/hierarchy3"/>
    <dgm:cxn modelId="{E9D05990-F06C-4A31-9637-1D14379B6720}" type="presOf" srcId="{D1276AED-D003-49BB-85F8-1ED9E8011CCE}" destId="{34638858-B6D5-420B-875B-B6FAE4C95006}" srcOrd="0" destOrd="0" presId="urn:microsoft.com/office/officeart/2005/8/layout/hierarchy3"/>
    <dgm:cxn modelId="{6BCB72A6-AE20-45FC-BA35-DB893DE370C4}" srcId="{3A92173C-E840-4CD7-B172-321F802FA9FF}" destId="{D1276AED-D003-49BB-85F8-1ED9E8011CCE}" srcOrd="0" destOrd="0" parTransId="{83F84818-F26F-46B0-84DC-F886EF64DA7B}" sibTransId="{9B0E6EF8-127E-4DC3-93B1-A7A772890FF5}"/>
    <dgm:cxn modelId="{5B7361B3-4107-4661-8FAA-3E294741F766}" type="presOf" srcId="{39F95AEF-C251-4B59-90CE-5CF0CBE1CAD0}" destId="{23184D48-FD4E-4703-8E0F-09497D3F316D}" srcOrd="0" destOrd="0" presId="urn:microsoft.com/office/officeart/2005/8/layout/hierarchy3"/>
    <dgm:cxn modelId="{69CD09DE-AB8F-4F83-B6CD-21C9E1B94E72}" type="presOf" srcId="{D1276AED-D003-49BB-85F8-1ED9E8011CCE}" destId="{F1DEE595-A4B7-4F32-ABE4-ED36A19E46AB}" srcOrd="1" destOrd="0" presId="urn:microsoft.com/office/officeart/2005/8/layout/hierarchy3"/>
    <dgm:cxn modelId="{D7A16AF1-20B4-40E2-96B9-7308F75BE6F2}" type="presParOf" srcId="{EC9E8BB3-328A-4B4C-8BF8-C41A4376B14C}" destId="{DF029988-59C7-4711-B5D8-D892295EC0B7}" srcOrd="0" destOrd="0" presId="urn:microsoft.com/office/officeart/2005/8/layout/hierarchy3"/>
    <dgm:cxn modelId="{1BF70894-C8AB-46ED-BE10-0111D087BC71}" type="presParOf" srcId="{DF029988-59C7-4711-B5D8-D892295EC0B7}" destId="{EED63715-8888-4559-8E5A-E7070E4E0577}" srcOrd="0" destOrd="0" presId="urn:microsoft.com/office/officeart/2005/8/layout/hierarchy3"/>
    <dgm:cxn modelId="{6EFC1CA4-EC36-4540-A6B4-7D5E87118709}" type="presParOf" srcId="{EED63715-8888-4559-8E5A-E7070E4E0577}" destId="{34638858-B6D5-420B-875B-B6FAE4C95006}" srcOrd="0" destOrd="0" presId="urn:microsoft.com/office/officeart/2005/8/layout/hierarchy3"/>
    <dgm:cxn modelId="{C1B923B4-E9EE-4667-9785-8E4602048C73}" type="presParOf" srcId="{EED63715-8888-4559-8E5A-E7070E4E0577}" destId="{F1DEE595-A4B7-4F32-ABE4-ED36A19E46AB}" srcOrd="1" destOrd="0" presId="urn:microsoft.com/office/officeart/2005/8/layout/hierarchy3"/>
    <dgm:cxn modelId="{DC665F8C-7E91-4170-8423-A250791388D5}" type="presParOf" srcId="{DF029988-59C7-4711-B5D8-D892295EC0B7}" destId="{7DC4AE46-7A8D-418E-85FA-3EA62AC12A03}" srcOrd="1" destOrd="0" presId="urn:microsoft.com/office/officeart/2005/8/layout/hierarchy3"/>
    <dgm:cxn modelId="{6C0846B2-70E0-4A76-9A7C-BE36055D490F}" type="presParOf" srcId="{EC9E8BB3-328A-4B4C-8BF8-C41A4376B14C}" destId="{0E9F0021-FCC2-4A69-9486-E63140DC7479}" srcOrd="1" destOrd="0" presId="urn:microsoft.com/office/officeart/2005/8/layout/hierarchy3"/>
    <dgm:cxn modelId="{2EC60E55-01BD-45BE-A4FD-8AC94F7B28C2}" type="presParOf" srcId="{0E9F0021-FCC2-4A69-9486-E63140DC7479}" destId="{F52805DB-ED69-46D6-92A0-EE07BEA958BE}" srcOrd="0" destOrd="0" presId="urn:microsoft.com/office/officeart/2005/8/layout/hierarchy3"/>
    <dgm:cxn modelId="{9B11B2A3-1151-4821-B480-D74BD8EA634F}" type="presParOf" srcId="{F52805DB-ED69-46D6-92A0-EE07BEA958BE}" destId="{23184D48-FD4E-4703-8E0F-09497D3F316D}" srcOrd="0" destOrd="0" presId="urn:microsoft.com/office/officeart/2005/8/layout/hierarchy3"/>
    <dgm:cxn modelId="{37F3D178-36D8-4891-BAF1-A7E0AE6A0946}" type="presParOf" srcId="{F52805DB-ED69-46D6-92A0-EE07BEA958BE}" destId="{663167AE-42F1-4BF5-95B0-5A701DB6B31E}" srcOrd="1" destOrd="0" presId="urn:microsoft.com/office/officeart/2005/8/layout/hierarchy3"/>
    <dgm:cxn modelId="{4F2FE4FE-3B06-457F-B4F4-492D25360206}" type="presParOf" srcId="{0E9F0021-FCC2-4A69-9486-E63140DC7479}" destId="{239D7F88-A49C-473D-84EB-AA7E2444991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084D46-5ADF-4E09-A1D8-95030BFE292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B34ACC-F9CF-4ADE-9971-6885D3B2012D}">
      <dgm:prSet phldrT="[Text]" custT="1"/>
      <dgm:spPr/>
      <dgm:t>
        <a:bodyPr/>
        <a:lstStyle/>
        <a:p>
          <a:r>
            <a:rPr lang="en-US" sz="2800" dirty="0"/>
            <a:t>WG2</a:t>
          </a:r>
          <a:endParaRPr lang="en-US" sz="1600" dirty="0"/>
        </a:p>
      </dgm:t>
    </dgm:pt>
    <dgm:pt modelId="{D414D0B2-CA52-4D2C-B27C-75605736CC2B}" type="parTrans" cxnId="{B4E3D070-4E53-4209-A475-47D2F9F67BE3}">
      <dgm:prSet/>
      <dgm:spPr/>
      <dgm:t>
        <a:bodyPr/>
        <a:lstStyle/>
        <a:p>
          <a:endParaRPr lang="en-US"/>
        </a:p>
      </dgm:t>
    </dgm:pt>
    <dgm:pt modelId="{05A03A2A-5FCF-4516-AF93-96B7803879E6}" type="sibTrans" cxnId="{B4E3D070-4E53-4209-A475-47D2F9F67BE3}">
      <dgm:prSet/>
      <dgm:spPr/>
      <dgm:t>
        <a:bodyPr/>
        <a:lstStyle/>
        <a:p>
          <a:endParaRPr lang="en-US"/>
        </a:p>
      </dgm:t>
    </dgm:pt>
    <dgm:pt modelId="{B18AC7E1-E7FD-4E3E-9C4F-024FCCC9646D}">
      <dgm:prSet phldrT="[Text]"/>
      <dgm:spPr/>
      <dgm:t>
        <a:bodyPr/>
        <a:lstStyle/>
        <a:p>
          <a:r>
            <a:rPr lang="en-US" dirty="0"/>
            <a:t>SPM</a:t>
          </a:r>
        </a:p>
      </dgm:t>
    </dgm:pt>
    <dgm:pt modelId="{A36DCE52-38EB-4F2E-99FB-591D970D77F5}" type="parTrans" cxnId="{F8FAC4FC-37A8-473E-A62E-6FA29C659A9B}">
      <dgm:prSet/>
      <dgm:spPr/>
      <dgm:t>
        <a:bodyPr/>
        <a:lstStyle/>
        <a:p>
          <a:endParaRPr lang="en-US"/>
        </a:p>
      </dgm:t>
    </dgm:pt>
    <dgm:pt modelId="{B66DD2AD-AFC7-4398-9056-254D6C460935}" type="sibTrans" cxnId="{F8FAC4FC-37A8-473E-A62E-6FA29C659A9B}">
      <dgm:prSet/>
      <dgm:spPr/>
      <dgm:t>
        <a:bodyPr/>
        <a:lstStyle/>
        <a:p>
          <a:endParaRPr lang="en-US"/>
        </a:p>
      </dgm:t>
    </dgm:pt>
    <dgm:pt modelId="{6301A986-A6A5-41E5-8574-A38EB9F9101A}">
      <dgm:prSet phldrT="[Text]"/>
      <dgm:spPr/>
      <dgm:t>
        <a:bodyPr/>
        <a:lstStyle/>
        <a:p>
          <a:r>
            <a:rPr lang="en-US" dirty="0"/>
            <a:t>FAQ</a:t>
          </a:r>
        </a:p>
      </dgm:t>
    </dgm:pt>
    <dgm:pt modelId="{6E3E1B02-20A3-47E8-B9F0-23CDE12D6291}" type="parTrans" cxnId="{661A3D91-86EF-4B4C-A9C6-E89CDE132B3D}">
      <dgm:prSet/>
      <dgm:spPr/>
      <dgm:t>
        <a:bodyPr/>
        <a:lstStyle/>
        <a:p>
          <a:endParaRPr lang="en-US"/>
        </a:p>
      </dgm:t>
    </dgm:pt>
    <dgm:pt modelId="{837504FA-2ECE-4206-8C28-BED2A98ED17C}" type="sibTrans" cxnId="{661A3D91-86EF-4B4C-A9C6-E89CDE132B3D}">
      <dgm:prSet/>
      <dgm:spPr/>
      <dgm:t>
        <a:bodyPr/>
        <a:lstStyle/>
        <a:p>
          <a:endParaRPr lang="en-US"/>
        </a:p>
      </dgm:t>
    </dgm:pt>
    <dgm:pt modelId="{81E2A161-0C80-4D76-B24C-A7B2A48C7AB4}">
      <dgm:prSet phldrT="[Text]"/>
      <dgm:spPr/>
      <dgm:t>
        <a:bodyPr/>
        <a:lstStyle/>
        <a:p>
          <a:r>
            <a:rPr lang="en-US" dirty="0"/>
            <a:t>Fact</a:t>
          </a:r>
          <a:r>
            <a:rPr lang="en-US" baseline="0" dirty="0"/>
            <a:t> Sheets </a:t>
          </a:r>
          <a:endParaRPr lang="en-US" dirty="0"/>
        </a:p>
      </dgm:t>
    </dgm:pt>
    <dgm:pt modelId="{0CFCAFE2-D8DE-4DE3-877C-F460FB6FEBE3}" type="parTrans" cxnId="{76F1261E-5534-4DBF-AE37-47E680AE083F}">
      <dgm:prSet/>
      <dgm:spPr/>
      <dgm:t>
        <a:bodyPr/>
        <a:lstStyle/>
        <a:p>
          <a:endParaRPr lang="en-US"/>
        </a:p>
      </dgm:t>
    </dgm:pt>
    <dgm:pt modelId="{C74CD0B1-9F36-458A-AAC6-65380B66CCE3}" type="sibTrans" cxnId="{76F1261E-5534-4DBF-AE37-47E680AE083F}">
      <dgm:prSet/>
      <dgm:spPr/>
      <dgm:t>
        <a:bodyPr/>
        <a:lstStyle/>
        <a:p>
          <a:endParaRPr lang="en-US"/>
        </a:p>
      </dgm:t>
    </dgm:pt>
    <dgm:pt modelId="{5E0B5D19-5A2F-4D12-B348-6495EC95A2F0}">
      <dgm:prSet phldrT="[Text]"/>
      <dgm:spPr/>
      <dgm:t>
        <a:bodyPr/>
        <a:lstStyle/>
        <a:p>
          <a:r>
            <a:rPr lang="en-US" dirty="0"/>
            <a:t>Chapters</a:t>
          </a:r>
        </a:p>
      </dgm:t>
    </dgm:pt>
    <dgm:pt modelId="{208C1396-BD03-4B71-A417-AD16ABBBC283}" type="parTrans" cxnId="{EE3B7CA7-DB24-45C5-8B33-D10D39AD302A}">
      <dgm:prSet/>
      <dgm:spPr/>
      <dgm:t>
        <a:bodyPr/>
        <a:lstStyle/>
        <a:p>
          <a:endParaRPr lang="en-US"/>
        </a:p>
      </dgm:t>
    </dgm:pt>
    <dgm:pt modelId="{3E1D04C6-3E9C-492A-B84A-D09B1F5033E7}" type="sibTrans" cxnId="{EE3B7CA7-DB24-45C5-8B33-D10D39AD302A}">
      <dgm:prSet/>
      <dgm:spPr/>
      <dgm:t>
        <a:bodyPr/>
        <a:lstStyle/>
        <a:p>
          <a:endParaRPr lang="en-US"/>
        </a:p>
      </dgm:t>
    </dgm:pt>
    <dgm:pt modelId="{5CD16646-E56B-4641-A922-5028EE1498AB}">
      <dgm:prSet/>
      <dgm:spPr/>
      <dgm:t>
        <a:bodyPr/>
        <a:lstStyle/>
        <a:p>
          <a:r>
            <a:rPr lang="en-US"/>
            <a:t>TS</a:t>
          </a:r>
        </a:p>
      </dgm:t>
    </dgm:pt>
    <dgm:pt modelId="{C7A23FD0-BBE8-4BA2-A3D4-34A135BD8E16}" type="parTrans" cxnId="{532B0047-DDF1-4865-A423-AC4D0C40F28C}">
      <dgm:prSet/>
      <dgm:spPr/>
      <dgm:t>
        <a:bodyPr/>
        <a:lstStyle/>
        <a:p>
          <a:endParaRPr lang="en-US"/>
        </a:p>
      </dgm:t>
    </dgm:pt>
    <dgm:pt modelId="{DD7E68F6-86EB-4D9A-9A46-506BA76809D3}" type="sibTrans" cxnId="{532B0047-DDF1-4865-A423-AC4D0C40F28C}">
      <dgm:prSet/>
      <dgm:spPr/>
      <dgm:t>
        <a:bodyPr/>
        <a:lstStyle/>
        <a:p>
          <a:endParaRPr lang="en-US"/>
        </a:p>
      </dgm:t>
    </dgm:pt>
    <dgm:pt modelId="{7A4C1BEF-3240-4271-9391-D78F64B383AF}" type="pres">
      <dgm:prSet presAssocID="{64084D46-5ADF-4E09-A1D8-95030BFE292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CDD8767-A0A1-4FDA-B82C-886AAE85B851}" type="pres">
      <dgm:prSet presAssocID="{FDB34ACC-F9CF-4ADE-9971-6885D3B2012D}" presName="root1" presStyleCnt="0"/>
      <dgm:spPr/>
    </dgm:pt>
    <dgm:pt modelId="{37BEF2C7-5623-4539-A4E9-6E40A57B443A}" type="pres">
      <dgm:prSet presAssocID="{FDB34ACC-F9CF-4ADE-9971-6885D3B2012D}" presName="LevelOneTextNode" presStyleLbl="node0" presStyleIdx="0" presStyleCnt="1" custFlipVert="0" custScaleX="73387" custScaleY="69518" custLinFactNeighborX="5156" custLinFactNeighborY="2947">
        <dgm:presLayoutVars>
          <dgm:chPref val="3"/>
        </dgm:presLayoutVars>
      </dgm:prSet>
      <dgm:spPr/>
    </dgm:pt>
    <dgm:pt modelId="{B2F0DB1E-33EB-4141-A777-13AE9333BB8E}" type="pres">
      <dgm:prSet presAssocID="{FDB34ACC-F9CF-4ADE-9971-6885D3B2012D}" presName="level2hierChild" presStyleCnt="0"/>
      <dgm:spPr/>
    </dgm:pt>
    <dgm:pt modelId="{696F99AE-AAA6-4ED2-8C57-D4AF73578617}" type="pres">
      <dgm:prSet presAssocID="{A36DCE52-38EB-4F2E-99FB-591D970D77F5}" presName="conn2-1" presStyleLbl="parChTrans1D2" presStyleIdx="0" presStyleCnt="5"/>
      <dgm:spPr/>
    </dgm:pt>
    <dgm:pt modelId="{6A6F57C7-DF7D-41F8-A328-002ED751C846}" type="pres">
      <dgm:prSet presAssocID="{A36DCE52-38EB-4F2E-99FB-591D970D77F5}" presName="connTx" presStyleLbl="parChTrans1D2" presStyleIdx="0" presStyleCnt="5"/>
      <dgm:spPr/>
    </dgm:pt>
    <dgm:pt modelId="{118D7D32-2ACB-4674-B23D-838314F58CD1}" type="pres">
      <dgm:prSet presAssocID="{B18AC7E1-E7FD-4E3E-9C4F-024FCCC9646D}" presName="root2" presStyleCnt="0"/>
      <dgm:spPr/>
    </dgm:pt>
    <dgm:pt modelId="{C99918F3-AF7D-4549-A0D7-16D194EB8C75}" type="pres">
      <dgm:prSet presAssocID="{B18AC7E1-E7FD-4E3E-9C4F-024FCCC9646D}" presName="LevelTwoTextNode" presStyleLbl="node2" presStyleIdx="0" presStyleCnt="5">
        <dgm:presLayoutVars>
          <dgm:chPref val="3"/>
        </dgm:presLayoutVars>
      </dgm:prSet>
      <dgm:spPr/>
    </dgm:pt>
    <dgm:pt modelId="{D06E285C-68F6-492D-A5E9-4AD72756F6C7}" type="pres">
      <dgm:prSet presAssocID="{B18AC7E1-E7FD-4E3E-9C4F-024FCCC9646D}" presName="level3hierChild" presStyleCnt="0"/>
      <dgm:spPr/>
    </dgm:pt>
    <dgm:pt modelId="{595120F4-D32D-4DA8-8725-6AA8A6A9D42B}" type="pres">
      <dgm:prSet presAssocID="{6E3E1B02-20A3-47E8-B9F0-23CDE12D6291}" presName="conn2-1" presStyleLbl="parChTrans1D2" presStyleIdx="1" presStyleCnt="5"/>
      <dgm:spPr/>
    </dgm:pt>
    <dgm:pt modelId="{3D2FAD8F-AD39-4DD0-847F-037AEE173CA3}" type="pres">
      <dgm:prSet presAssocID="{6E3E1B02-20A3-47E8-B9F0-23CDE12D6291}" presName="connTx" presStyleLbl="parChTrans1D2" presStyleIdx="1" presStyleCnt="5"/>
      <dgm:spPr/>
    </dgm:pt>
    <dgm:pt modelId="{C785B21F-5FB6-4F0B-845A-61DE1C8CD2C1}" type="pres">
      <dgm:prSet presAssocID="{6301A986-A6A5-41E5-8574-A38EB9F9101A}" presName="root2" presStyleCnt="0"/>
      <dgm:spPr/>
    </dgm:pt>
    <dgm:pt modelId="{D43296AD-0B58-4C79-B901-8CD04F6F9910}" type="pres">
      <dgm:prSet presAssocID="{6301A986-A6A5-41E5-8574-A38EB9F9101A}" presName="LevelTwoTextNode" presStyleLbl="node2" presStyleIdx="1" presStyleCnt="5" custLinFactY="11393" custLinFactNeighborX="-2523" custLinFactNeighborY="100000">
        <dgm:presLayoutVars>
          <dgm:chPref val="3"/>
        </dgm:presLayoutVars>
      </dgm:prSet>
      <dgm:spPr/>
    </dgm:pt>
    <dgm:pt modelId="{EBC09869-FF77-4F20-8C1B-BB4400EE5A79}" type="pres">
      <dgm:prSet presAssocID="{6301A986-A6A5-41E5-8574-A38EB9F9101A}" presName="level3hierChild" presStyleCnt="0"/>
      <dgm:spPr/>
    </dgm:pt>
    <dgm:pt modelId="{87CA8052-6399-40EB-8901-5D5ABAACFB6F}" type="pres">
      <dgm:prSet presAssocID="{C7A23FD0-BBE8-4BA2-A3D4-34A135BD8E16}" presName="conn2-1" presStyleLbl="parChTrans1D2" presStyleIdx="2" presStyleCnt="5"/>
      <dgm:spPr/>
    </dgm:pt>
    <dgm:pt modelId="{8BCA7551-F695-42F0-AA63-1DDD8489A47B}" type="pres">
      <dgm:prSet presAssocID="{C7A23FD0-BBE8-4BA2-A3D4-34A135BD8E16}" presName="connTx" presStyleLbl="parChTrans1D2" presStyleIdx="2" presStyleCnt="5"/>
      <dgm:spPr/>
    </dgm:pt>
    <dgm:pt modelId="{63866BBD-2695-4ABA-B566-4DA80DA60F14}" type="pres">
      <dgm:prSet presAssocID="{5CD16646-E56B-4641-A922-5028EE1498AB}" presName="root2" presStyleCnt="0"/>
      <dgm:spPr/>
    </dgm:pt>
    <dgm:pt modelId="{76912FD0-81D7-4125-9647-AEB2A1DBD31C}" type="pres">
      <dgm:prSet presAssocID="{5CD16646-E56B-4641-A922-5028EE1498AB}" presName="LevelTwoTextNode" presStyleLbl="node2" presStyleIdx="2" presStyleCnt="5" custLinFactY="-24438" custLinFactNeighborY="-100000">
        <dgm:presLayoutVars>
          <dgm:chPref val="3"/>
        </dgm:presLayoutVars>
      </dgm:prSet>
      <dgm:spPr/>
    </dgm:pt>
    <dgm:pt modelId="{6D0AA553-C800-45FB-B346-EADAAA9EEF55}" type="pres">
      <dgm:prSet presAssocID="{5CD16646-E56B-4641-A922-5028EE1498AB}" presName="level3hierChild" presStyleCnt="0"/>
      <dgm:spPr/>
    </dgm:pt>
    <dgm:pt modelId="{B522E592-9F4F-4EC5-85B3-B1AA956810F3}" type="pres">
      <dgm:prSet presAssocID="{0CFCAFE2-D8DE-4DE3-877C-F460FB6FEBE3}" presName="conn2-1" presStyleLbl="parChTrans1D2" presStyleIdx="3" presStyleCnt="5"/>
      <dgm:spPr/>
    </dgm:pt>
    <dgm:pt modelId="{C43D2E28-B407-4F62-AD91-9DDEE140A6FC}" type="pres">
      <dgm:prSet presAssocID="{0CFCAFE2-D8DE-4DE3-877C-F460FB6FEBE3}" presName="connTx" presStyleLbl="parChTrans1D2" presStyleIdx="3" presStyleCnt="5"/>
      <dgm:spPr/>
    </dgm:pt>
    <dgm:pt modelId="{26C45FC5-EB0B-4655-BFEB-A839987C29C1}" type="pres">
      <dgm:prSet presAssocID="{81E2A161-0C80-4D76-B24C-A7B2A48C7AB4}" presName="root2" presStyleCnt="0"/>
      <dgm:spPr/>
    </dgm:pt>
    <dgm:pt modelId="{595CD19F-8178-4729-B1A7-23A03379922C}" type="pres">
      <dgm:prSet presAssocID="{81E2A161-0C80-4D76-B24C-A7B2A48C7AB4}" presName="LevelTwoTextNode" presStyleLbl="node2" presStyleIdx="3" presStyleCnt="5">
        <dgm:presLayoutVars>
          <dgm:chPref val="3"/>
        </dgm:presLayoutVars>
      </dgm:prSet>
      <dgm:spPr/>
    </dgm:pt>
    <dgm:pt modelId="{F6D7A760-3377-4A91-94AB-CDBC93D04F01}" type="pres">
      <dgm:prSet presAssocID="{81E2A161-0C80-4D76-B24C-A7B2A48C7AB4}" presName="level3hierChild" presStyleCnt="0"/>
      <dgm:spPr/>
    </dgm:pt>
    <dgm:pt modelId="{42819F35-8C51-48F5-8BAA-FCDA44058114}" type="pres">
      <dgm:prSet presAssocID="{208C1396-BD03-4B71-A417-AD16ABBBC283}" presName="conn2-1" presStyleLbl="parChTrans1D2" presStyleIdx="4" presStyleCnt="5"/>
      <dgm:spPr/>
    </dgm:pt>
    <dgm:pt modelId="{3EF05B6C-0D65-46D2-9CDA-48042C0F7164}" type="pres">
      <dgm:prSet presAssocID="{208C1396-BD03-4B71-A417-AD16ABBBC283}" presName="connTx" presStyleLbl="parChTrans1D2" presStyleIdx="4" presStyleCnt="5"/>
      <dgm:spPr/>
    </dgm:pt>
    <dgm:pt modelId="{EFCA5550-7BF7-419B-9F01-16DAA7314210}" type="pres">
      <dgm:prSet presAssocID="{5E0B5D19-5A2F-4D12-B348-6495EC95A2F0}" presName="root2" presStyleCnt="0"/>
      <dgm:spPr/>
    </dgm:pt>
    <dgm:pt modelId="{3FA790D1-A3D0-4BF2-BB35-0768A55C5074}" type="pres">
      <dgm:prSet presAssocID="{5E0B5D19-5A2F-4D12-B348-6495EC95A2F0}" presName="LevelTwoTextNode" presStyleLbl="node2" presStyleIdx="4" presStyleCnt="5">
        <dgm:presLayoutVars>
          <dgm:chPref val="3"/>
        </dgm:presLayoutVars>
      </dgm:prSet>
      <dgm:spPr/>
    </dgm:pt>
    <dgm:pt modelId="{EA920E4B-F733-4418-A2A3-6E24666F57A9}" type="pres">
      <dgm:prSet presAssocID="{5E0B5D19-5A2F-4D12-B348-6495EC95A2F0}" presName="level3hierChild" presStyleCnt="0"/>
      <dgm:spPr/>
    </dgm:pt>
  </dgm:ptLst>
  <dgm:cxnLst>
    <dgm:cxn modelId="{DD2A1600-A544-40E2-AED9-0C3A6267A0A9}" type="presOf" srcId="{208C1396-BD03-4B71-A417-AD16ABBBC283}" destId="{3EF05B6C-0D65-46D2-9CDA-48042C0F7164}" srcOrd="1" destOrd="0" presId="urn:microsoft.com/office/officeart/2005/8/layout/hierarchy2"/>
    <dgm:cxn modelId="{D0C8C908-6B3A-4105-862D-4B05B673F625}" type="presOf" srcId="{5CD16646-E56B-4641-A922-5028EE1498AB}" destId="{76912FD0-81D7-4125-9647-AEB2A1DBD31C}" srcOrd="0" destOrd="0" presId="urn:microsoft.com/office/officeart/2005/8/layout/hierarchy2"/>
    <dgm:cxn modelId="{704B5212-E973-4074-B9E3-19588461EBCC}" type="presOf" srcId="{C7A23FD0-BBE8-4BA2-A3D4-34A135BD8E16}" destId="{87CA8052-6399-40EB-8901-5D5ABAACFB6F}" srcOrd="0" destOrd="0" presId="urn:microsoft.com/office/officeart/2005/8/layout/hierarchy2"/>
    <dgm:cxn modelId="{A39BEF16-3F5C-462B-9FDC-4AD14FA10E86}" type="presOf" srcId="{6301A986-A6A5-41E5-8574-A38EB9F9101A}" destId="{D43296AD-0B58-4C79-B901-8CD04F6F9910}" srcOrd="0" destOrd="0" presId="urn:microsoft.com/office/officeart/2005/8/layout/hierarchy2"/>
    <dgm:cxn modelId="{76F1261E-5534-4DBF-AE37-47E680AE083F}" srcId="{FDB34ACC-F9CF-4ADE-9971-6885D3B2012D}" destId="{81E2A161-0C80-4D76-B24C-A7B2A48C7AB4}" srcOrd="3" destOrd="0" parTransId="{0CFCAFE2-D8DE-4DE3-877C-F460FB6FEBE3}" sibTransId="{C74CD0B1-9F36-458A-AAC6-65380B66CCE3}"/>
    <dgm:cxn modelId="{BD7A9321-F5A5-4F3C-BEC7-9FCFAEB0DF60}" type="presOf" srcId="{FDB34ACC-F9CF-4ADE-9971-6885D3B2012D}" destId="{37BEF2C7-5623-4539-A4E9-6E40A57B443A}" srcOrd="0" destOrd="0" presId="urn:microsoft.com/office/officeart/2005/8/layout/hierarchy2"/>
    <dgm:cxn modelId="{CB338964-481B-4082-87E5-630208C39D88}" type="presOf" srcId="{0CFCAFE2-D8DE-4DE3-877C-F460FB6FEBE3}" destId="{B522E592-9F4F-4EC5-85B3-B1AA956810F3}" srcOrd="0" destOrd="0" presId="urn:microsoft.com/office/officeart/2005/8/layout/hierarchy2"/>
    <dgm:cxn modelId="{532B0047-DDF1-4865-A423-AC4D0C40F28C}" srcId="{FDB34ACC-F9CF-4ADE-9971-6885D3B2012D}" destId="{5CD16646-E56B-4641-A922-5028EE1498AB}" srcOrd="2" destOrd="0" parTransId="{C7A23FD0-BBE8-4BA2-A3D4-34A135BD8E16}" sibTransId="{DD7E68F6-86EB-4D9A-9A46-506BA76809D3}"/>
    <dgm:cxn modelId="{B4E3D070-4E53-4209-A475-47D2F9F67BE3}" srcId="{64084D46-5ADF-4E09-A1D8-95030BFE2923}" destId="{FDB34ACC-F9CF-4ADE-9971-6885D3B2012D}" srcOrd="0" destOrd="0" parTransId="{D414D0B2-CA52-4D2C-B27C-75605736CC2B}" sibTransId="{05A03A2A-5FCF-4516-AF93-96B7803879E6}"/>
    <dgm:cxn modelId="{0A0EF676-5720-4916-B009-FF40703137FC}" type="presOf" srcId="{0CFCAFE2-D8DE-4DE3-877C-F460FB6FEBE3}" destId="{C43D2E28-B407-4F62-AD91-9DDEE140A6FC}" srcOrd="1" destOrd="0" presId="urn:microsoft.com/office/officeart/2005/8/layout/hierarchy2"/>
    <dgm:cxn modelId="{661A3D91-86EF-4B4C-A9C6-E89CDE132B3D}" srcId="{FDB34ACC-F9CF-4ADE-9971-6885D3B2012D}" destId="{6301A986-A6A5-41E5-8574-A38EB9F9101A}" srcOrd="1" destOrd="0" parTransId="{6E3E1B02-20A3-47E8-B9F0-23CDE12D6291}" sibTransId="{837504FA-2ECE-4206-8C28-BED2A98ED17C}"/>
    <dgm:cxn modelId="{2FFF9D92-9210-4E1F-8015-852EB948F308}" type="presOf" srcId="{64084D46-5ADF-4E09-A1D8-95030BFE2923}" destId="{7A4C1BEF-3240-4271-9391-D78F64B383AF}" srcOrd="0" destOrd="0" presId="urn:microsoft.com/office/officeart/2005/8/layout/hierarchy2"/>
    <dgm:cxn modelId="{FB10DCA2-BC28-40C2-AFE6-E38842AE5A44}" type="presOf" srcId="{A36DCE52-38EB-4F2E-99FB-591D970D77F5}" destId="{6A6F57C7-DF7D-41F8-A328-002ED751C846}" srcOrd="1" destOrd="0" presId="urn:microsoft.com/office/officeart/2005/8/layout/hierarchy2"/>
    <dgm:cxn modelId="{EE3B7CA7-DB24-45C5-8B33-D10D39AD302A}" srcId="{FDB34ACC-F9CF-4ADE-9971-6885D3B2012D}" destId="{5E0B5D19-5A2F-4D12-B348-6495EC95A2F0}" srcOrd="4" destOrd="0" parTransId="{208C1396-BD03-4B71-A417-AD16ABBBC283}" sibTransId="{3E1D04C6-3E9C-492A-B84A-D09B1F5033E7}"/>
    <dgm:cxn modelId="{2AAB0FB1-FD05-4E8C-A017-37BAD5A98691}" type="presOf" srcId="{208C1396-BD03-4B71-A417-AD16ABBBC283}" destId="{42819F35-8C51-48F5-8BAA-FCDA44058114}" srcOrd="0" destOrd="0" presId="urn:microsoft.com/office/officeart/2005/8/layout/hierarchy2"/>
    <dgm:cxn modelId="{5AEDBEBC-5E17-45E6-8C2C-63E49F8C23FD}" type="presOf" srcId="{81E2A161-0C80-4D76-B24C-A7B2A48C7AB4}" destId="{595CD19F-8178-4729-B1A7-23A03379922C}" srcOrd="0" destOrd="0" presId="urn:microsoft.com/office/officeart/2005/8/layout/hierarchy2"/>
    <dgm:cxn modelId="{F0A590D5-1241-4031-8A89-7BF8B230A168}" type="presOf" srcId="{6E3E1B02-20A3-47E8-B9F0-23CDE12D6291}" destId="{3D2FAD8F-AD39-4DD0-847F-037AEE173CA3}" srcOrd="1" destOrd="0" presId="urn:microsoft.com/office/officeart/2005/8/layout/hierarchy2"/>
    <dgm:cxn modelId="{8ABBE2E5-2706-4F47-87E4-ED550FF4631F}" type="presOf" srcId="{5E0B5D19-5A2F-4D12-B348-6495EC95A2F0}" destId="{3FA790D1-A3D0-4BF2-BB35-0768A55C5074}" srcOrd="0" destOrd="0" presId="urn:microsoft.com/office/officeart/2005/8/layout/hierarchy2"/>
    <dgm:cxn modelId="{35751AF8-2115-43B5-9C9D-D0EE6D5050E0}" type="presOf" srcId="{6E3E1B02-20A3-47E8-B9F0-23CDE12D6291}" destId="{595120F4-D32D-4DA8-8725-6AA8A6A9D42B}" srcOrd="0" destOrd="0" presId="urn:microsoft.com/office/officeart/2005/8/layout/hierarchy2"/>
    <dgm:cxn modelId="{B08621F8-2D4C-49EB-8FF7-87B29774F4FB}" type="presOf" srcId="{C7A23FD0-BBE8-4BA2-A3D4-34A135BD8E16}" destId="{8BCA7551-F695-42F0-AA63-1DDD8489A47B}" srcOrd="1" destOrd="0" presId="urn:microsoft.com/office/officeart/2005/8/layout/hierarchy2"/>
    <dgm:cxn modelId="{F8FAC4FC-37A8-473E-A62E-6FA29C659A9B}" srcId="{FDB34ACC-F9CF-4ADE-9971-6885D3B2012D}" destId="{B18AC7E1-E7FD-4E3E-9C4F-024FCCC9646D}" srcOrd="0" destOrd="0" parTransId="{A36DCE52-38EB-4F2E-99FB-591D970D77F5}" sibTransId="{B66DD2AD-AFC7-4398-9056-254D6C460935}"/>
    <dgm:cxn modelId="{FD495FFD-0FF3-4ECF-B476-AB0B7CF3700C}" type="presOf" srcId="{A36DCE52-38EB-4F2E-99FB-591D970D77F5}" destId="{696F99AE-AAA6-4ED2-8C57-D4AF73578617}" srcOrd="0" destOrd="0" presId="urn:microsoft.com/office/officeart/2005/8/layout/hierarchy2"/>
    <dgm:cxn modelId="{FB9687FF-BA15-4A79-ADDB-4860E4C83FBA}" type="presOf" srcId="{B18AC7E1-E7FD-4E3E-9C4F-024FCCC9646D}" destId="{C99918F3-AF7D-4549-A0D7-16D194EB8C75}" srcOrd="0" destOrd="0" presId="urn:microsoft.com/office/officeart/2005/8/layout/hierarchy2"/>
    <dgm:cxn modelId="{17869E6D-D0A5-43C7-9310-F6EB7024CAE6}" type="presParOf" srcId="{7A4C1BEF-3240-4271-9391-D78F64B383AF}" destId="{9CDD8767-A0A1-4FDA-B82C-886AAE85B851}" srcOrd="0" destOrd="0" presId="urn:microsoft.com/office/officeart/2005/8/layout/hierarchy2"/>
    <dgm:cxn modelId="{85B4BE1A-4962-4B65-A6A9-3079B4C53912}" type="presParOf" srcId="{9CDD8767-A0A1-4FDA-B82C-886AAE85B851}" destId="{37BEF2C7-5623-4539-A4E9-6E40A57B443A}" srcOrd="0" destOrd="0" presId="urn:microsoft.com/office/officeart/2005/8/layout/hierarchy2"/>
    <dgm:cxn modelId="{E1D5C9B9-559E-4F3D-9069-C6C6236AAF7A}" type="presParOf" srcId="{9CDD8767-A0A1-4FDA-B82C-886AAE85B851}" destId="{B2F0DB1E-33EB-4141-A777-13AE9333BB8E}" srcOrd="1" destOrd="0" presId="urn:microsoft.com/office/officeart/2005/8/layout/hierarchy2"/>
    <dgm:cxn modelId="{4080D8D8-C641-447A-9D04-6EB1A2E76260}" type="presParOf" srcId="{B2F0DB1E-33EB-4141-A777-13AE9333BB8E}" destId="{696F99AE-AAA6-4ED2-8C57-D4AF73578617}" srcOrd="0" destOrd="0" presId="urn:microsoft.com/office/officeart/2005/8/layout/hierarchy2"/>
    <dgm:cxn modelId="{755590A1-330D-43BF-893C-AAB5E17BF6B2}" type="presParOf" srcId="{696F99AE-AAA6-4ED2-8C57-D4AF73578617}" destId="{6A6F57C7-DF7D-41F8-A328-002ED751C846}" srcOrd="0" destOrd="0" presId="urn:microsoft.com/office/officeart/2005/8/layout/hierarchy2"/>
    <dgm:cxn modelId="{EF795FD6-3458-4C28-8338-1CDDEC826650}" type="presParOf" srcId="{B2F0DB1E-33EB-4141-A777-13AE9333BB8E}" destId="{118D7D32-2ACB-4674-B23D-838314F58CD1}" srcOrd="1" destOrd="0" presId="urn:microsoft.com/office/officeart/2005/8/layout/hierarchy2"/>
    <dgm:cxn modelId="{F4AD9365-0EF1-41BC-AA56-FC6EC556648F}" type="presParOf" srcId="{118D7D32-2ACB-4674-B23D-838314F58CD1}" destId="{C99918F3-AF7D-4549-A0D7-16D194EB8C75}" srcOrd="0" destOrd="0" presId="urn:microsoft.com/office/officeart/2005/8/layout/hierarchy2"/>
    <dgm:cxn modelId="{1FD6D9FD-9891-46D7-8E04-739BC4548D24}" type="presParOf" srcId="{118D7D32-2ACB-4674-B23D-838314F58CD1}" destId="{D06E285C-68F6-492D-A5E9-4AD72756F6C7}" srcOrd="1" destOrd="0" presId="urn:microsoft.com/office/officeart/2005/8/layout/hierarchy2"/>
    <dgm:cxn modelId="{5D8E3A37-5BDA-43B0-9E59-CCAB4E47BD62}" type="presParOf" srcId="{B2F0DB1E-33EB-4141-A777-13AE9333BB8E}" destId="{595120F4-D32D-4DA8-8725-6AA8A6A9D42B}" srcOrd="2" destOrd="0" presId="urn:microsoft.com/office/officeart/2005/8/layout/hierarchy2"/>
    <dgm:cxn modelId="{55F6737E-A515-49A3-9EEE-02FE2ECC81D5}" type="presParOf" srcId="{595120F4-D32D-4DA8-8725-6AA8A6A9D42B}" destId="{3D2FAD8F-AD39-4DD0-847F-037AEE173CA3}" srcOrd="0" destOrd="0" presId="urn:microsoft.com/office/officeart/2005/8/layout/hierarchy2"/>
    <dgm:cxn modelId="{909E2A49-8619-4933-AF58-52B8F7DC9D46}" type="presParOf" srcId="{B2F0DB1E-33EB-4141-A777-13AE9333BB8E}" destId="{C785B21F-5FB6-4F0B-845A-61DE1C8CD2C1}" srcOrd="3" destOrd="0" presId="urn:microsoft.com/office/officeart/2005/8/layout/hierarchy2"/>
    <dgm:cxn modelId="{B2652DC2-53B1-462C-BE27-2686A7903588}" type="presParOf" srcId="{C785B21F-5FB6-4F0B-845A-61DE1C8CD2C1}" destId="{D43296AD-0B58-4C79-B901-8CD04F6F9910}" srcOrd="0" destOrd="0" presId="urn:microsoft.com/office/officeart/2005/8/layout/hierarchy2"/>
    <dgm:cxn modelId="{0C47208F-FD5E-40C4-8B81-A8E570FC621D}" type="presParOf" srcId="{C785B21F-5FB6-4F0B-845A-61DE1C8CD2C1}" destId="{EBC09869-FF77-4F20-8C1B-BB4400EE5A79}" srcOrd="1" destOrd="0" presId="urn:microsoft.com/office/officeart/2005/8/layout/hierarchy2"/>
    <dgm:cxn modelId="{0BFC2156-3E21-484F-97FD-ABC72CFC5FF2}" type="presParOf" srcId="{B2F0DB1E-33EB-4141-A777-13AE9333BB8E}" destId="{87CA8052-6399-40EB-8901-5D5ABAACFB6F}" srcOrd="4" destOrd="0" presId="urn:microsoft.com/office/officeart/2005/8/layout/hierarchy2"/>
    <dgm:cxn modelId="{BA3FE756-5E6B-4C81-A4C8-865FEB931891}" type="presParOf" srcId="{87CA8052-6399-40EB-8901-5D5ABAACFB6F}" destId="{8BCA7551-F695-42F0-AA63-1DDD8489A47B}" srcOrd="0" destOrd="0" presId="urn:microsoft.com/office/officeart/2005/8/layout/hierarchy2"/>
    <dgm:cxn modelId="{1011ED04-CAFB-4689-8EFF-FBE584A64B4D}" type="presParOf" srcId="{B2F0DB1E-33EB-4141-A777-13AE9333BB8E}" destId="{63866BBD-2695-4ABA-B566-4DA80DA60F14}" srcOrd="5" destOrd="0" presId="urn:microsoft.com/office/officeart/2005/8/layout/hierarchy2"/>
    <dgm:cxn modelId="{0B373C1C-D037-4365-A4D2-52985A3B8A46}" type="presParOf" srcId="{63866BBD-2695-4ABA-B566-4DA80DA60F14}" destId="{76912FD0-81D7-4125-9647-AEB2A1DBD31C}" srcOrd="0" destOrd="0" presId="urn:microsoft.com/office/officeart/2005/8/layout/hierarchy2"/>
    <dgm:cxn modelId="{F01E421E-9FAB-4A65-91E0-3B4161F5F1D0}" type="presParOf" srcId="{63866BBD-2695-4ABA-B566-4DA80DA60F14}" destId="{6D0AA553-C800-45FB-B346-EADAAA9EEF55}" srcOrd="1" destOrd="0" presId="urn:microsoft.com/office/officeart/2005/8/layout/hierarchy2"/>
    <dgm:cxn modelId="{37E624BA-4757-4811-987E-B35809E235D6}" type="presParOf" srcId="{B2F0DB1E-33EB-4141-A777-13AE9333BB8E}" destId="{B522E592-9F4F-4EC5-85B3-B1AA956810F3}" srcOrd="6" destOrd="0" presId="urn:microsoft.com/office/officeart/2005/8/layout/hierarchy2"/>
    <dgm:cxn modelId="{0D854DA9-044B-4DAF-8A8C-AABF2FF94107}" type="presParOf" srcId="{B522E592-9F4F-4EC5-85B3-B1AA956810F3}" destId="{C43D2E28-B407-4F62-AD91-9DDEE140A6FC}" srcOrd="0" destOrd="0" presId="urn:microsoft.com/office/officeart/2005/8/layout/hierarchy2"/>
    <dgm:cxn modelId="{53734FD0-A406-4C9E-8FBE-6C32D88271B1}" type="presParOf" srcId="{B2F0DB1E-33EB-4141-A777-13AE9333BB8E}" destId="{26C45FC5-EB0B-4655-BFEB-A839987C29C1}" srcOrd="7" destOrd="0" presId="urn:microsoft.com/office/officeart/2005/8/layout/hierarchy2"/>
    <dgm:cxn modelId="{81DD220C-8600-410F-83D8-BC8412E27969}" type="presParOf" srcId="{26C45FC5-EB0B-4655-BFEB-A839987C29C1}" destId="{595CD19F-8178-4729-B1A7-23A03379922C}" srcOrd="0" destOrd="0" presId="urn:microsoft.com/office/officeart/2005/8/layout/hierarchy2"/>
    <dgm:cxn modelId="{8DC9734C-7373-4C7E-90DE-303F7ADD4710}" type="presParOf" srcId="{26C45FC5-EB0B-4655-BFEB-A839987C29C1}" destId="{F6D7A760-3377-4A91-94AB-CDBC93D04F01}" srcOrd="1" destOrd="0" presId="urn:microsoft.com/office/officeart/2005/8/layout/hierarchy2"/>
    <dgm:cxn modelId="{AE9AA6B1-FB16-4F82-969E-757FDDA6E7B3}" type="presParOf" srcId="{B2F0DB1E-33EB-4141-A777-13AE9333BB8E}" destId="{42819F35-8C51-48F5-8BAA-FCDA44058114}" srcOrd="8" destOrd="0" presId="urn:microsoft.com/office/officeart/2005/8/layout/hierarchy2"/>
    <dgm:cxn modelId="{0DA57B88-8362-47C3-8FEA-852BF39FC069}" type="presParOf" srcId="{42819F35-8C51-48F5-8BAA-FCDA44058114}" destId="{3EF05B6C-0D65-46D2-9CDA-48042C0F7164}" srcOrd="0" destOrd="0" presId="urn:microsoft.com/office/officeart/2005/8/layout/hierarchy2"/>
    <dgm:cxn modelId="{1AF2E3F8-9749-49FB-B353-FCFBDFC1E283}" type="presParOf" srcId="{B2F0DB1E-33EB-4141-A777-13AE9333BB8E}" destId="{EFCA5550-7BF7-419B-9F01-16DAA7314210}" srcOrd="9" destOrd="0" presId="urn:microsoft.com/office/officeart/2005/8/layout/hierarchy2"/>
    <dgm:cxn modelId="{AC7C175E-9820-4E68-8BA7-0CD504EE1293}" type="presParOf" srcId="{EFCA5550-7BF7-419B-9F01-16DAA7314210}" destId="{3FA790D1-A3D0-4BF2-BB35-0768A55C5074}" srcOrd="0" destOrd="0" presId="urn:microsoft.com/office/officeart/2005/8/layout/hierarchy2"/>
    <dgm:cxn modelId="{5EEBF105-C00A-4AF4-AA93-4ED7B0F72246}" type="presParOf" srcId="{EFCA5550-7BF7-419B-9F01-16DAA7314210}" destId="{EA920E4B-F733-4418-A2A3-6E24666F57A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4084D46-5ADF-4E09-A1D8-95030BFE292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B34ACC-F9CF-4ADE-9971-6885D3B2012D}">
      <dgm:prSet phldrT="[Text]" custT="1"/>
      <dgm:spPr/>
      <dgm:t>
        <a:bodyPr/>
        <a:lstStyle/>
        <a:p>
          <a:r>
            <a:rPr lang="en-US" sz="2800" dirty="0"/>
            <a:t>Chapter 10 (Asia)</a:t>
          </a:r>
          <a:endParaRPr lang="en-US" sz="1600" dirty="0"/>
        </a:p>
      </dgm:t>
    </dgm:pt>
    <dgm:pt modelId="{D414D0B2-CA52-4D2C-B27C-75605736CC2B}" type="parTrans" cxnId="{B4E3D070-4E53-4209-A475-47D2F9F67BE3}">
      <dgm:prSet/>
      <dgm:spPr/>
      <dgm:t>
        <a:bodyPr/>
        <a:lstStyle/>
        <a:p>
          <a:endParaRPr lang="en-US"/>
        </a:p>
      </dgm:t>
    </dgm:pt>
    <dgm:pt modelId="{05A03A2A-5FCF-4516-AF93-96B7803879E6}" type="sibTrans" cxnId="{B4E3D070-4E53-4209-A475-47D2F9F67BE3}">
      <dgm:prSet/>
      <dgm:spPr/>
      <dgm:t>
        <a:bodyPr/>
        <a:lstStyle/>
        <a:p>
          <a:endParaRPr lang="en-US"/>
        </a:p>
      </dgm:t>
    </dgm:pt>
    <dgm:pt modelId="{B18AC7E1-E7FD-4E3E-9C4F-024FCCC9646D}">
      <dgm:prSet phldrT="[Text]"/>
      <dgm:spPr/>
      <dgm:t>
        <a:bodyPr/>
        <a:lstStyle/>
        <a:p>
          <a:r>
            <a:rPr lang="en-US" dirty="0"/>
            <a:t>Executive Summary</a:t>
          </a:r>
        </a:p>
      </dgm:t>
    </dgm:pt>
    <dgm:pt modelId="{A36DCE52-38EB-4F2E-99FB-591D970D77F5}" type="parTrans" cxnId="{F8FAC4FC-37A8-473E-A62E-6FA29C659A9B}">
      <dgm:prSet/>
      <dgm:spPr/>
      <dgm:t>
        <a:bodyPr/>
        <a:lstStyle/>
        <a:p>
          <a:endParaRPr lang="en-US"/>
        </a:p>
      </dgm:t>
    </dgm:pt>
    <dgm:pt modelId="{B66DD2AD-AFC7-4398-9056-254D6C460935}" type="sibTrans" cxnId="{F8FAC4FC-37A8-473E-A62E-6FA29C659A9B}">
      <dgm:prSet/>
      <dgm:spPr/>
      <dgm:t>
        <a:bodyPr/>
        <a:lstStyle/>
        <a:p>
          <a:endParaRPr lang="en-US"/>
        </a:p>
      </dgm:t>
    </dgm:pt>
    <dgm:pt modelId="{6301A986-A6A5-41E5-8574-A38EB9F9101A}">
      <dgm:prSet phldrT="[Text]"/>
      <dgm:spPr/>
      <dgm:t>
        <a:bodyPr/>
        <a:lstStyle/>
        <a:p>
          <a:r>
            <a:rPr lang="en-US" dirty="0"/>
            <a:t>FAQ</a:t>
          </a:r>
        </a:p>
      </dgm:t>
    </dgm:pt>
    <dgm:pt modelId="{6E3E1B02-20A3-47E8-B9F0-23CDE12D6291}" type="parTrans" cxnId="{661A3D91-86EF-4B4C-A9C6-E89CDE132B3D}">
      <dgm:prSet/>
      <dgm:spPr/>
      <dgm:t>
        <a:bodyPr/>
        <a:lstStyle/>
        <a:p>
          <a:endParaRPr lang="en-US"/>
        </a:p>
      </dgm:t>
    </dgm:pt>
    <dgm:pt modelId="{837504FA-2ECE-4206-8C28-BED2A98ED17C}" type="sibTrans" cxnId="{661A3D91-86EF-4B4C-A9C6-E89CDE132B3D}">
      <dgm:prSet/>
      <dgm:spPr/>
      <dgm:t>
        <a:bodyPr/>
        <a:lstStyle/>
        <a:p>
          <a:endParaRPr lang="en-US"/>
        </a:p>
      </dgm:t>
    </dgm:pt>
    <dgm:pt modelId="{81E2A161-0C80-4D76-B24C-A7B2A48C7AB4}">
      <dgm:prSet phldrT="[Text]"/>
      <dgm:spPr/>
      <dgm:t>
        <a:bodyPr/>
        <a:lstStyle/>
        <a:p>
          <a:r>
            <a:rPr lang="en-US" dirty="0"/>
            <a:t>Text</a:t>
          </a:r>
        </a:p>
      </dgm:t>
    </dgm:pt>
    <dgm:pt modelId="{0CFCAFE2-D8DE-4DE3-877C-F460FB6FEBE3}" type="parTrans" cxnId="{76F1261E-5534-4DBF-AE37-47E680AE083F}">
      <dgm:prSet/>
      <dgm:spPr/>
      <dgm:t>
        <a:bodyPr/>
        <a:lstStyle/>
        <a:p>
          <a:endParaRPr lang="en-US"/>
        </a:p>
      </dgm:t>
    </dgm:pt>
    <dgm:pt modelId="{C74CD0B1-9F36-458A-AAC6-65380B66CCE3}" type="sibTrans" cxnId="{76F1261E-5534-4DBF-AE37-47E680AE083F}">
      <dgm:prSet/>
      <dgm:spPr/>
      <dgm:t>
        <a:bodyPr/>
        <a:lstStyle/>
        <a:p>
          <a:endParaRPr lang="en-US"/>
        </a:p>
      </dgm:t>
    </dgm:pt>
    <dgm:pt modelId="{5E0B5D19-5A2F-4D12-B348-6495EC95A2F0}">
      <dgm:prSet phldrT="[Text]"/>
      <dgm:spPr/>
      <dgm:t>
        <a:bodyPr/>
        <a:lstStyle/>
        <a:p>
          <a:r>
            <a:rPr lang="en-US" dirty="0"/>
            <a:t>Figures</a:t>
          </a:r>
        </a:p>
      </dgm:t>
    </dgm:pt>
    <dgm:pt modelId="{208C1396-BD03-4B71-A417-AD16ABBBC283}" type="parTrans" cxnId="{EE3B7CA7-DB24-45C5-8B33-D10D39AD302A}">
      <dgm:prSet/>
      <dgm:spPr/>
      <dgm:t>
        <a:bodyPr/>
        <a:lstStyle/>
        <a:p>
          <a:endParaRPr lang="en-US"/>
        </a:p>
      </dgm:t>
    </dgm:pt>
    <dgm:pt modelId="{3E1D04C6-3E9C-492A-B84A-D09B1F5033E7}" type="sibTrans" cxnId="{EE3B7CA7-DB24-45C5-8B33-D10D39AD302A}">
      <dgm:prSet/>
      <dgm:spPr/>
      <dgm:t>
        <a:bodyPr/>
        <a:lstStyle/>
        <a:p>
          <a:endParaRPr lang="en-US"/>
        </a:p>
      </dgm:t>
    </dgm:pt>
    <dgm:pt modelId="{B4E76FFB-CA85-4E30-986A-8DA2BAD61E85}">
      <dgm:prSet/>
      <dgm:spPr/>
      <dgm:t>
        <a:bodyPr/>
        <a:lstStyle/>
        <a:p>
          <a:r>
            <a:rPr lang="en-US" dirty="0"/>
            <a:t>Boxes</a:t>
          </a:r>
        </a:p>
      </dgm:t>
    </dgm:pt>
    <dgm:pt modelId="{03529335-D605-4945-9319-974A77656A63}" type="parTrans" cxnId="{472E7D5B-1F1F-46C0-A657-109EE8F12FE6}">
      <dgm:prSet/>
      <dgm:spPr/>
      <dgm:t>
        <a:bodyPr/>
        <a:lstStyle/>
        <a:p>
          <a:endParaRPr lang="en-US"/>
        </a:p>
      </dgm:t>
    </dgm:pt>
    <dgm:pt modelId="{C1513FAD-2648-4CEE-A7FE-B3C7426BCA7E}" type="sibTrans" cxnId="{472E7D5B-1F1F-46C0-A657-109EE8F12FE6}">
      <dgm:prSet/>
      <dgm:spPr/>
      <dgm:t>
        <a:bodyPr/>
        <a:lstStyle/>
        <a:p>
          <a:endParaRPr lang="en-US"/>
        </a:p>
      </dgm:t>
    </dgm:pt>
    <dgm:pt modelId="{29B449D0-69FF-4B42-9E49-723E2BE5D063}">
      <dgm:prSet/>
      <dgm:spPr/>
      <dgm:t>
        <a:bodyPr/>
        <a:lstStyle/>
        <a:p>
          <a:r>
            <a:rPr lang="en-US" dirty="0"/>
            <a:t>Tables</a:t>
          </a:r>
        </a:p>
      </dgm:t>
    </dgm:pt>
    <dgm:pt modelId="{8CC78148-00D5-4D95-A23E-4E0D2A9D6309}" type="parTrans" cxnId="{724B828E-7345-45CF-9896-21DC37ACE272}">
      <dgm:prSet/>
      <dgm:spPr/>
      <dgm:t>
        <a:bodyPr/>
        <a:lstStyle/>
        <a:p>
          <a:endParaRPr lang="en-US"/>
        </a:p>
      </dgm:t>
    </dgm:pt>
    <dgm:pt modelId="{F891AB72-1007-4B8C-AEEF-2338A7844B03}" type="sibTrans" cxnId="{724B828E-7345-45CF-9896-21DC37ACE272}">
      <dgm:prSet/>
      <dgm:spPr/>
      <dgm:t>
        <a:bodyPr/>
        <a:lstStyle/>
        <a:p>
          <a:endParaRPr lang="en-US"/>
        </a:p>
      </dgm:t>
    </dgm:pt>
    <dgm:pt modelId="{141B09EA-BBAC-4875-A2E9-E5A0D7FF57B0}">
      <dgm:prSet/>
      <dgm:spPr/>
      <dgm:t>
        <a:bodyPr/>
        <a:lstStyle/>
        <a:p>
          <a:r>
            <a:rPr lang="en-US" dirty="0"/>
            <a:t>References</a:t>
          </a:r>
        </a:p>
      </dgm:t>
    </dgm:pt>
    <dgm:pt modelId="{CE37C780-1E5A-466F-88C8-269B6E4BCEC5}" type="parTrans" cxnId="{D93DA529-DB85-46CB-A0EB-D6269465D5F6}">
      <dgm:prSet/>
      <dgm:spPr/>
      <dgm:t>
        <a:bodyPr/>
        <a:lstStyle/>
        <a:p>
          <a:endParaRPr lang="en-US"/>
        </a:p>
      </dgm:t>
    </dgm:pt>
    <dgm:pt modelId="{E0545BAD-4EF7-4A10-A3A1-77AC7899C9F1}" type="sibTrans" cxnId="{D93DA529-DB85-46CB-A0EB-D6269465D5F6}">
      <dgm:prSet/>
      <dgm:spPr/>
      <dgm:t>
        <a:bodyPr/>
        <a:lstStyle/>
        <a:p>
          <a:endParaRPr lang="en-US"/>
        </a:p>
      </dgm:t>
    </dgm:pt>
    <dgm:pt modelId="{7A4C1BEF-3240-4271-9391-D78F64B383AF}" type="pres">
      <dgm:prSet presAssocID="{64084D46-5ADF-4E09-A1D8-95030BFE292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CDD8767-A0A1-4FDA-B82C-886AAE85B851}" type="pres">
      <dgm:prSet presAssocID="{FDB34ACC-F9CF-4ADE-9971-6885D3B2012D}" presName="root1" presStyleCnt="0"/>
      <dgm:spPr/>
    </dgm:pt>
    <dgm:pt modelId="{37BEF2C7-5623-4539-A4E9-6E40A57B443A}" type="pres">
      <dgm:prSet presAssocID="{FDB34ACC-F9CF-4ADE-9971-6885D3B2012D}" presName="LevelOneTextNode" presStyleLbl="node0" presStyleIdx="0" presStyleCnt="1" custFlipVert="0" custScaleX="140803" custScaleY="125269" custLinFactNeighborX="5156" custLinFactNeighborY="2947">
        <dgm:presLayoutVars>
          <dgm:chPref val="3"/>
        </dgm:presLayoutVars>
      </dgm:prSet>
      <dgm:spPr/>
    </dgm:pt>
    <dgm:pt modelId="{B2F0DB1E-33EB-4141-A777-13AE9333BB8E}" type="pres">
      <dgm:prSet presAssocID="{FDB34ACC-F9CF-4ADE-9971-6885D3B2012D}" presName="level2hierChild" presStyleCnt="0"/>
      <dgm:spPr/>
    </dgm:pt>
    <dgm:pt modelId="{696F99AE-AAA6-4ED2-8C57-D4AF73578617}" type="pres">
      <dgm:prSet presAssocID="{A36DCE52-38EB-4F2E-99FB-591D970D77F5}" presName="conn2-1" presStyleLbl="parChTrans1D2" presStyleIdx="0" presStyleCnt="7"/>
      <dgm:spPr/>
    </dgm:pt>
    <dgm:pt modelId="{6A6F57C7-DF7D-41F8-A328-002ED751C846}" type="pres">
      <dgm:prSet presAssocID="{A36DCE52-38EB-4F2E-99FB-591D970D77F5}" presName="connTx" presStyleLbl="parChTrans1D2" presStyleIdx="0" presStyleCnt="7"/>
      <dgm:spPr/>
    </dgm:pt>
    <dgm:pt modelId="{118D7D32-2ACB-4674-B23D-838314F58CD1}" type="pres">
      <dgm:prSet presAssocID="{B18AC7E1-E7FD-4E3E-9C4F-024FCCC9646D}" presName="root2" presStyleCnt="0"/>
      <dgm:spPr/>
    </dgm:pt>
    <dgm:pt modelId="{C99918F3-AF7D-4549-A0D7-16D194EB8C75}" type="pres">
      <dgm:prSet presAssocID="{B18AC7E1-E7FD-4E3E-9C4F-024FCCC9646D}" presName="LevelTwoTextNode" presStyleLbl="node2" presStyleIdx="0" presStyleCnt="7">
        <dgm:presLayoutVars>
          <dgm:chPref val="3"/>
        </dgm:presLayoutVars>
      </dgm:prSet>
      <dgm:spPr/>
    </dgm:pt>
    <dgm:pt modelId="{D06E285C-68F6-492D-A5E9-4AD72756F6C7}" type="pres">
      <dgm:prSet presAssocID="{B18AC7E1-E7FD-4E3E-9C4F-024FCCC9646D}" presName="level3hierChild" presStyleCnt="0"/>
      <dgm:spPr/>
    </dgm:pt>
    <dgm:pt modelId="{595120F4-D32D-4DA8-8725-6AA8A6A9D42B}" type="pres">
      <dgm:prSet presAssocID="{6E3E1B02-20A3-47E8-B9F0-23CDE12D6291}" presName="conn2-1" presStyleLbl="parChTrans1D2" presStyleIdx="1" presStyleCnt="7"/>
      <dgm:spPr/>
    </dgm:pt>
    <dgm:pt modelId="{3D2FAD8F-AD39-4DD0-847F-037AEE173CA3}" type="pres">
      <dgm:prSet presAssocID="{6E3E1B02-20A3-47E8-B9F0-23CDE12D6291}" presName="connTx" presStyleLbl="parChTrans1D2" presStyleIdx="1" presStyleCnt="7"/>
      <dgm:spPr/>
    </dgm:pt>
    <dgm:pt modelId="{C785B21F-5FB6-4F0B-845A-61DE1C8CD2C1}" type="pres">
      <dgm:prSet presAssocID="{6301A986-A6A5-41E5-8574-A38EB9F9101A}" presName="root2" presStyleCnt="0"/>
      <dgm:spPr/>
    </dgm:pt>
    <dgm:pt modelId="{D43296AD-0B58-4C79-B901-8CD04F6F9910}" type="pres">
      <dgm:prSet presAssocID="{6301A986-A6A5-41E5-8574-A38EB9F9101A}" presName="LevelTwoTextNode" presStyleLbl="node2" presStyleIdx="1" presStyleCnt="7" custLinFactNeighborX="-1613" custLinFactNeighborY="5315">
        <dgm:presLayoutVars>
          <dgm:chPref val="3"/>
        </dgm:presLayoutVars>
      </dgm:prSet>
      <dgm:spPr/>
    </dgm:pt>
    <dgm:pt modelId="{EBC09869-FF77-4F20-8C1B-BB4400EE5A79}" type="pres">
      <dgm:prSet presAssocID="{6301A986-A6A5-41E5-8574-A38EB9F9101A}" presName="level3hierChild" presStyleCnt="0"/>
      <dgm:spPr/>
    </dgm:pt>
    <dgm:pt modelId="{B522E592-9F4F-4EC5-85B3-B1AA956810F3}" type="pres">
      <dgm:prSet presAssocID="{0CFCAFE2-D8DE-4DE3-877C-F460FB6FEBE3}" presName="conn2-1" presStyleLbl="parChTrans1D2" presStyleIdx="2" presStyleCnt="7"/>
      <dgm:spPr/>
    </dgm:pt>
    <dgm:pt modelId="{C43D2E28-B407-4F62-AD91-9DDEE140A6FC}" type="pres">
      <dgm:prSet presAssocID="{0CFCAFE2-D8DE-4DE3-877C-F460FB6FEBE3}" presName="connTx" presStyleLbl="parChTrans1D2" presStyleIdx="2" presStyleCnt="7"/>
      <dgm:spPr/>
    </dgm:pt>
    <dgm:pt modelId="{26C45FC5-EB0B-4655-BFEB-A839987C29C1}" type="pres">
      <dgm:prSet presAssocID="{81E2A161-0C80-4D76-B24C-A7B2A48C7AB4}" presName="root2" presStyleCnt="0"/>
      <dgm:spPr/>
    </dgm:pt>
    <dgm:pt modelId="{595CD19F-8178-4729-B1A7-23A03379922C}" type="pres">
      <dgm:prSet presAssocID="{81E2A161-0C80-4D76-B24C-A7B2A48C7AB4}" presName="LevelTwoTextNode" presStyleLbl="node2" presStyleIdx="2" presStyleCnt="7" custLinFactNeighborX="1082" custLinFactNeighborY="12741">
        <dgm:presLayoutVars>
          <dgm:chPref val="3"/>
        </dgm:presLayoutVars>
      </dgm:prSet>
      <dgm:spPr/>
    </dgm:pt>
    <dgm:pt modelId="{F6D7A760-3377-4A91-94AB-CDBC93D04F01}" type="pres">
      <dgm:prSet presAssocID="{81E2A161-0C80-4D76-B24C-A7B2A48C7AB4}" presName="level3hierChild" presStyleCnt="0"/>
      <dgm:spPr/>
    </dgm:pt>
    <dgm:pt modelId="{42819F35-8C51-48F5-8BAA-FCDA44058114}" type="pres">
      <dgm:prSet presAssocID="{208C1396-BD03-4B71-A417-AD16ABBBC283}" presName="conn2-1" presStyleLbl="parChTrans1D2" presStyleIdx="3" presStyleCnt="7"/>
      <dgm:spPr/>
    </dgm:pt>
    <dgm:pt modelId="{3EF05B6C-0D65-46D2-9CDA-48042C0F7164}" type="pres">
      <dgm:prSet presAssocID="{208C1396-BD03-4B71-A417-AD16ABBBC283}" presName="connTx" presStyleLbl="parChTrans1D2" presStyleIdx="3" presStyleCnt="7"/>
      <dgm:spPr/>
    </dgm:pt>
    <dgm:pt modelId="{EFCA5550-7BF7-419B-9F01-16DAA7314210}" type="pres">
      <dgm:prSet presAssocID="{5E0B5D19-5A2F-4D12-B348-6495EC95A2F0}" presName="root2" presStyleCnt="0"/>
      <dgm:spPr/>
    </dgm:pt>
    <dgm:pt modelId="{3FA790D1-A3D0-4BF2-BB35-0768A55C5074}" type="pres">
      <dgm:prSet presAssocID="{5E0B5D19-5A2F-4D12-B348-6495EC95A2F0}" presName="LevelTwoTextNode" presStyleLbl="node2" presStyleIdx="3" presStyleCnt="7" custLinFactNeighborY="10274">
        <dgm:presLayoutVars>
          <dgm:chPref val="3"/>
        </dgm:presLayoutVars>
      </dgm:prSet>
      <dgm:spPr/>
    </dgm:pt>
    <dgm:pt modelId="{EA920E4B-F733-4418-A2A3-6E24666F57A9}" type="pres">
      <dgm:prSet presAssocID="{5E0B5D19-5A2F-4D12-B348-6495EC95A2F0}" presName="level3hierChild" presStyleCnt="0"/>
      <dgm:spPr/>
    </dgm:pt>
    <dgm:pt modelId="{2D00D608-FAE7-4CC6-A178-D2C98415C868}" type="pres">
      <dgm:prSet presAssocID="{03529335-D605-4945-9319-974A77656A63}" presName="conn2-1" presStyleLbl="parChTrans1D2" presStyleIdx="4" presStyleCnt="7"/>
      <dgm:spPr/>
    </dgm:pt>
    <dgm:pt modelId="{259AA047-D121-4E52-83E7-F9F56BDFDA98}" type="pres">
      <dgm:prSet presAssocID="{03529335-D605-4945-9319-974A77656A63}" presName="connTx" presStyleLbl="parChTrans1D2" presStyleIdx="4" presStyleCnt="7"/>
      <dgm:spPr/>
    </dgm:pt>
    <dgm:pt modelId="{6BE509A4-00BB-48D6-86B1-01D4D5119C75}" type="pres">
      <dgm:prSet presAssocID="{B4E76FFB-CA85-4E30-986A-8DA2BAD61E85}" presName="root2" presStyleCnt="0"/>
      <dgm:spPr/>
    </dgm:pt>
    <dgm:pt modelId="{24FE2953-9C28-4ADF-85CF-26B3FD7E0C25}" type="pres">
      <dgm:prSet presAssocID="{B4E76FFB-CA85-4E30-986A-8DA2BAD61E85}" presName="LevelTwoTextNode" presStyleLbl="node2" presStyleIdx="4" presStyleCnt="7">
        <dgm:presLayoutVars>
          <dgm:chPref val="3"/>
        </dgm:presLayoutVars>
      </dgm:prSet>
      <dgm:spPr/>
    </dgm:pt>
    <dgm:pt modelId="{AB68ECC5-8A5D-4193-A2B1-F6316DC8C61D}" type="pres">
      <dgm:prSet presAssocID="{B4E76FFB-CA85-4E30-986A-8DA2BAD61E85}" presName="level3hierChild" presStyleCnt="0"/>
      <dgm:spPr/>
    </dgm:pt>
    <dgm:pt modelId="{7F2625CF-085E-4E09-BAF4-AC919A8E0742}" type="pres">
      <dgm:prSet presAssocID="{8CC78148-00D5-4D95-A23E-4E0D2A9D6309}" presName="conn2-1" presStyleLbl="parChTrans1D2" presStyleIdx="5" presStyleCnt="7"/>
      <dgm:spPr/>
    </dgm:pt>
    <dgm:pt modelId="{566A8401-CC3B-4BE6-A23A-50725DE2C274}" type="pres">
      <dgm:prSet presAssocID="{8CC78148-00D5-4D95-A23E-4E0D2A9D6309}" presName="connTx" presStyleLbl="parChTrans1D2" presStyleIdx="5" presStyleCnt="7"/>
      <dgm:spPr/>
    </dgm:pt>
    <dgm:pt modelId="{C79D6AE8-DF82-4985-9E4A-7C89863D0455}" type="pres">
      <dgm:prSet presAssocID="{29B449D0-69FF-4B42-9E49-723E2BE5D063}" presName="root2" presStyleCnt="0"/>
      <dgm:spPr/>
    </dgm:pt>
    <dgm:pt modelId="{74C0B9C2-E804-47A2-887F-4656820020D5}" type="pres">
      <dgm:prSet presAssocID="{29B449D0-69FF-4B42-9E49-723E2BE5D063}" presName="LevelTwoTextNode" presStyleLbl="node2" presStyleIdx="5" presStyleCnt="7">
        <dgm:presLayoutVars>
          <dgm:chPref val="3"/>
        </dgm:presLayoutVars>
      </dgm:prSet>
      <dgm:spPr/>
    </dgm:pt>
    <dgm:pt modelId="{C87126DE-E707-4276-B740-4603728CA588}" type="pres">
      <dgm:prSet presAssocID="{29B449D0-69FF-4B42-9E49-723E2BE5D063}" presName="level3hierChild" presStyleCnt="0"/>
      <dgm:spPr/>
    </dgm:pt>
    <dgm:pt modelId="{310E43A4-44F4-46A2-A9A2-1F5EF19C4AF8}" type="pres">
      <dgm:prSet presAssocID="{CE37C780-1E5A-466F-88C8-269B6E4BCEC5}" presName="conn2-1" presStyleLbl="parChTrans1D2" presStyleIdx="6" presStyleCnt="7"/>
      <dgm:spPr/>
    </dgm:pt>
    <dgm:pt modelId="{FE3BE6C0-8405-42DD-96C2-DE6B341111D9}" type="pres">
      <dgm:prSet presAssocID="{CE37C780-1E5A-466F-88C8-269B6E4BCEC5}" presName="connTx" presStyleLbl="parChTrans1D2" presStyleIdx="6" presStyleCnt="7"/>
      <dgm:spPr/>
    </dgm:pt>
    <dgm:pt modelId="{E1473D25-F49F-41A2-A6EA-D0C8987DE1F4}" type="pres">
      <dgm:prSet presAssocID="{141B09EA-BBAC-4875-A2E9-E5A0D7FF57B0}" presName="root2" presStyleCnt="0"/>
      <dgm:spPr/>
    </dgm:pt>
    <dgm:pt modelId="{EA9F6B3C-0F17-4A26-BCAE-AEE3E1F03C02}" type="pres">
      <dgm:prSet presAssocID="{141B09EA-BBAC-4875-A2E9-E5A0D7FF57B0}" presName="LevelTwoTextNode" presStyleLbl="node2" presStyleIdx="6" presStyleCnt="7">
        <dgm:presLayoutVars>
          <dgm:chPref val="3"/>
        </dgm:presLayoutVars>
      </dgm:prSet>
      <dgm:spPr/>
    </dgm:pt>
    <dgm:pt modelId="{F295AA2D-5943-44B9-9BC5-09C7C486479D}" type="pres">
      <dgm:prSet presAssocID="{141B09EA-BBAC-4875-A2E9-E5A0D7FF57B0}" presName="level3hierChild" presStyleCnt="0"/>
      <dgm:spPr/>
    </dgm:pt>
  </dgm:ptLst>
  <dgm:cxnLst>
    <dgm:cxn modelId="{DD2A1600-A544-40E2-AED9-0C3A6267A0A9}" type="presOf" srcId="{208C1396-BD03-4B71-A417-AD16ABBBC283}" destId="{3EF05B6C-0D65-46D2-9CDA-48042C0F7164}" srcOrd="1" destOrd="0" presId="urn:microsoft.com/office/officeart/2005/8/layout/hierarchy2"/>
    <dgm:cxn modelId="{A39BEF16-3F5C-462B-9FDC-4AD14FA10E86}" type="presOf" srcId="{6301A986-A6A5-41E5-8574-A38EB9F9101A}" destId="{D43296AD-0B58-4C79-B901-8CD04F6F9910}" srcOrd="0" destOrd="0" presId="urn:microsoft.com/office/officeart/2005/8/layout/hierarchy2"/>
    <dgm:cxn modelId="{76F1261E-5534-4DBF-AE37-47E680AE083F}" srcId="{FDB34ACC-F9CF-4ADE-9971-6885D3B2012D}" destId="{81E2A161-0C80-4D76-B24C-A7B2A48C7AB4}" srcOrd="2" destOrd="0" parTransId="{0CFCAFE2-D8DE-4DE3-877C-F460FB6FEBE3}" sibTransId="{C74CD0B1-9F36-458A-AAC6-65380B66CCE3}"/>
    <dgm:cxn modelId="{BD7A9321-F5A5-4F3C-BEC7-9FCFAEB0DF60}" type="presOf" srcId="{FDB34ACC-F9CF-4ADE-9971-6885D3B2012D}" destId="{37BEF2C7-5623-4539-A4E9-6E40A57B443A}" srcOrd="0" destOrd="0" presId="urn:microsoft.com/office/officeart/2005/8/layout/hierarchy2"/>
    <dgm:cxn modelId="{D93DA529-DB85-46CB-A0EB-D6269465D5F6}" srcId="{FDB34ACC-F9CF-4ADE-9971-6885D3B2012D}" destId="{141B09EA-BBAC-4875-A2E9-E5A0D7FF57B0}" srcOrd="6" destOrd="0" parTransId="{CE37C780-1E5A-466F-88C8-269B6E4BCEC5}" sibTransId="{E0545BAD-4EF7-4A10-A3A1-77AC7899C9F1}"/>
    <dgm:cxn modelId="{4D5F9737-322A-4048-A931-AF287C406B4C}" type="presOf" srcId="{8CC78148-00D5-4D95-A23E-4E0D2A9D6309}" destId="{566A8401-CC3B-4BE6-A23A-50725DE2C274}" srcOrd="1" destOrd="0" presId="urn:microsoft.com/office/officeart/2005/8/layout/hierarchy2"/>
    <dgm:cxn modelId="{472E7D5B-1F1F-46C0-A657-109EE8F12FE6}" srcId="{FDB34ACC-F9CF-4ADE-9971-6885D3B2012D}" destId="{B4E76FFB-CA85-4E30-986A-8DA2BAD61E85}" srcOrd="4" destOrd="0" parTransId="{03529335-D605-4945-9319-974A77656A63}" sibTransId="{C1513FAD-2648-4CEE-A7FE-B3C7426BCA7E}"/>
    <dgm:cxn modelId="{D288955F-818D-4347-B7A3-10D4EA6667DC}" type="presOf" srcId="{03529335-D605-4945-9319-974A77656A63}" destId="{2D00D608-FAE7-4CC6-A178-D2C98415C868}" srcOrd="0" destOrd="0" presId="urn:microsoft.com/office/officeart/2005/8/layout/hierarchy2"/>
    <dgm:cxn modelId="{CB338964-481B-4082-87E5-630208C39D88}" type="presOf" srcId="{0CFCAFE2-D8DE-4DE3-877C-F460FB6FEBE3}" destId="{B522E592-9F4F-4EC5-85B3-B1AA956810F3}" srcOrd="0" destOrd="0" presId="urn:microsoft.com/office/officeart/2005/8/layout/hierarchy2"/>
    <dgm:cxn modelId="{B4E3D070-4E53-4209-A475-47D2F9F67BE3}" srcId="{64084D46-5ADF-4E09-A1D8-95030BFE2923}" destId="{FDB34ACC-F9CF-4ADE-9971-6885D3B2012D}" srcOrd="0" destOrd="0" parTransId="{D414D0B2-CA52-4D2C-B27C-75605736CC2B}" sibTransId="{05A03A2A-5FCF-4516-AF93-96B7803879E6}"/>
    <dgm:cxn modelId="{A8A23A51-1E32-40EB-BE87-F80D2C0E8C78}" type="presOf" srcId="{8CC78148-00D5-4D95-A23E-4E0D2A9D6309}" destId="{7F2625CF-085E-4E09-BAF4-AC919A8E0742}" srcOrd="0" destOrd="0" presId="urn:microsoft.com/office/officeart/2005/8/layout/hierarchy2"/>
    <dgm:cxn modelId="{A8123E73-8A12-4158-A435-FA273E33462B}" type="presOf" srcId="{CE37C780-1E5A-466F-88C8-269B6E4BCEC5}" destId="{310E43A4-44F4-46A2-A9A2-1F5EF19C4AF8}" srcOrd="0" destOrd="0" presId="urn:microsoft.com/office/officeart/2005/8/layout/hierarchy2"/>
    <dgm:cxn modelId="{0A0EF676-5720-4916-B009-FF40703137FC}" type="presOf" srcId="{0CFCAFE2-D8DE-4DE3-877C-F460FB6FEBE3}" destId="{C43D2E28-B407-4F62-AD91-9DDEE140A6FC}" srcOrd="1" destOrd="0" presId="urn:microsoft.com/office/officeart/2005/8/layout/hierarchy2"/>
    <dgm:cxn modelId="{5B2CCF84-9AFF-43A7-8EE9-5D906186CF77}" type="presOf" srcId="{29B449D0-69FF-4B42-9E49-723E2BE5D063}" destId="{74C0B9C2-E804-47A2-887F-4656820020D5}" srcOrd="0" destOrd="0" presId="urn:microsoft.com/office/officeart/2005/8/layout/hierarchy2"/>
    <dgm:cxn modelId="{724B828E-7345-45CF-9896-21DC37ACE272}" srcId="{FDB34ACC-F9CF-4ADE-9971-6885D3B2012D}" destId="{29B449D0-69FF-4B42-9E49-723E2BE5D063}" srcOrd="5" destOrd="0" parTransId="{8CC78148-00D5-4D95-A23E-4E0D2A9D6309}" sibTransId="{F891AB72-1007-4B8C-AEEF-2338A7844B03}"/>
    <dgm:cxn modelId="{661A3D91-86EF-4B4C-A9C6-E89CDE132B3D}" srcId="{FDB34ACC-F9CF-4ADE-9971-6885D3B2012D}" destId="{6301A986-A6A5-41E5-8574-A38EB9F9101A}" srcOrd="1" destOrd="0" parTransId="{6E3E1B02-20A3-47E8-B9F0-23CDE12D6291}" sibTransId="{837504FA-2ECE-4206-8C28-BED2A98ED17C}"/>
    <dgm:cxn modelId="{2FFF9D92-9210-4E1F-8015-852EB948F308}" type="presOf" srcId="{64084D46-5ADF-4E09-A1D8-95030BFE2923}" destId="{7A4C1BEF-3240-4271-9391-D78F64B383AF}" srcOrd="0" destOrd="0" presId="urn:microsoft.com/office/officeart/2005/8/layout/hierarchy2"/>
    <dgm:cxn modelId="{917B10A0-A02D-4E2D-AD58-119764020371}" type="presOf" srcId="{141B09EA-BBAC-4875-A2E9-E5A0D7FF57B0}" destId="{EA9F6B3C-0F17-4A26-BCAE-AEE3E1F03C02}" srcOrd="0" destOrd="0" presId="urn:microsoft.com/office/officeart/2005/8/layout/hierarchy2"/>
    <dgm:cxn modelId="{FB10DCA2-BC28-40C2-AFE6-E38842AE5A44}" type="presOf" srcId="{A36DCE52-38EB-4F2E-99FB-591D970D77F5}" destId="{6A6F57C7-DF7D-41F8-A328-002ED751C846}" srcOrd="1" destOrd="0" presId="urn:microsoft.com/office/officeart/2005/8/layout/hierarchy2"/>
    <dgm:cxn modelId="{EE3B7CA7-DB24-45C5-8B33-D10D39AD302A}" srcId="{FDB34ACC-F9CF-4ADE-9971-6885D3B2012D}" destId="{5E0B5D19-5A2F-4D12-B348-6495EC95A2F0}" srcOrd="3" destOrd="0" parTransId="{208C1396-BD03-4B71-A417-AD16ABBBC283}" sibTransId="{3E1D04C6-3E9C-492A-B84A-D09B1F5033E7}"/>
    <dgm:cxn modelId="{2AAB0FB1-FD05-4E8C-A017-37BAD5A98691}" type="presOf" srcId="{208C1396-BD03-4B71-A417-AD16ABBBC283}" destId="{42819F35-8C51-48F5-8BAA-FCDA44058114}" srcOrd="0" destOrd="0" presId="urn:microsoft.com/office/officeart/2005/8/layout/hierarchy2"/>
    <dgm:cxn modelId="{5AEDBEBC-5E17-45E6-8C2C-63E49F8C23FD}" type="presOf" srcId="{81E2A161-0C80-4D76-B24C-A7B2A48C7AB4}" destId="{595CD19F-8178-4729-B1A7-23A03379922C}" srcOrd="0" destOrd="0" presId="urn:microsoft.com/office/officeart/2005/8/layout/hierarchy2"/>
    <dgm:cxn modelId="{E2FA34C7-37AF-4854-B6D3-2FE66F775858}" type="presOf" srcId="{03529335-D605-4945-9319-974A77656A63}" destId="{259AA047-D121-4E52-83E7-F9F56BDFDA98}" srcOrd="1" destOrd="0" presId="urn:microsoft.com/office/officeart/2005/8/layout/hierarchy2"/>
    <dgm:cxn modelId="{BA1408CF-3626-4B8C-91F8-80324D9F396D}" type="presOf" srcId="{B4E76FFB-CA85-4E30-986A-8DA2BAD61E85}" destId="{24FE2953-9C28-4ADF-85CF-26B3FD7E0C25}" srcOrd="0" destOrd="0" presId="urn:microsoft.com/office/officeart/2005/8/layout/hierarchy2"/>
    <dgm:cxn modelId="{F0A590D5-1241-4031-8A89-7BF8B230A168}" type="presOf" srcId="{6E3E1B02-20A3-47E8-B9F0-23CDE12D6291}" destId="{3D2FAD8F-AD39-4DD0-847F-037AEE173CA3}" srcOrd="1" destOrd="0" presId="urn:microsoft.com/office/officeart/2005/8/layout/hierarchy2"/>
    <dgm:cxn modelId="{8ABBE2E5-2706-4F47-87E4-ED550FF4631F}" type="presOf" srcId="{5E0B5D19-5A2F-4D12-B348-6495EC95A2F0}" destId="{3FA790D1-A3D0-4BF2-BB35-0768A55C5074}" srcOrd="0" destOrd="0" presId="urn:microsoft.com/office/officeart/2005/8/layout/hierarchy2"/>
    <dgm:cxn modelId="{342F89F0-2225-43CB-A137-4B51DFAF166E}" type="presOf" srcId="{CE37C780-1E5A-466F-88C8-269B6E4BCEC5}" destId="{FE3BE6C0-8405-42DD-96C2-DE6B341111D9}" srcOrd="1" destOrd="0" presId="urn:microsoft.com/office/officeart/2005/8/layout/hierarchy2"/>
    <dgm:cxn modelId="{35751AF8-2115-43B5-9C9D-D0EE6D5050E0}" type="presOf" srcId="{6E3E1B02-20A3-47E8-B9F0-23CDE12D6291}" destId="{595120F4-D32D-4DA8-8725-6AA8A6A9D42B}" srcOrd="0" destOrd="0" presId="urn:microsoft.com/office/officeart/2005/8/layout/hierarchy2"/>
    <dgm:cxn modelId="{F8FAC4FC-37A8-473E-A62E-6FA29C659A9B}" srcId="{FDB34ACC-F9CF-4ADE-9971-6885D3B2012D}" destId="{B18AC7E1-E7FD-4E3E-9C4F-024FCCC9646D}" srcOrd="0" destOrd="0" parTransId="{A36DCE52-38EB-4F2E-99FB-591D970D77F5}" sibTransId="{B66DD2AD-AFC7-4398-9056-254D6C460935}"/>
    <dgm:cxn modelId="{FD495FFD-0FF3-4ECF-B476-AB0B7CF3700C}" type="presOf" srcId="{A36DCE52-38EB-4F2E-99FB-591D970D77F5}" destId="{696F99AE-AAA6-4ED2-8C57-D4AF73578617}" srcOrd="0" destOrd="0" presId="urn:microsoft.com/office/officeart/2005/8/layout/hierarchy2"/>
    <dgm:cxn modelId="{FB9687FF-BA15-4A79-ADDB-4860E4C83FBA}" type="presOf" srcId="{B18AC7E1-E7FD-4E3E-9C4F-024FCCC9646D}" destId="{C99918F3-AF7D-4549-A0D7-16D194EB8C75}" srcOrd="0" destOrd="0" presId="urn:microsoft.com/office/officeart/2005/8/layout/hierarchy2"/>
    <dgm:cxn modelId="{17869E6D-D0A5-43C7-9310-F6EB7024CAE6}" type="presParOf" srcId="{7A4C1BEF-3240-4271-9391-D78F64B383AF}" destId="{9CDD8767-A0A1-4FDA-B82C-886AAE85B851}" srcOrd="0" destOrd="0" presId="urn:microsoft.com/office/officeart/2005/8/layout/hierarchy2"/>
    <dgm:cxn modelId="{85B4BE1A-4962-4B65-A6A9-3079B4C53912}" type="presParOf" srcId="{9CDD8767-A0A1-4FDA-B82C-886AAE85B851}" destId="{37BEF2C7-5623-4539-A4E9-6E40A57B443A}" srcOrd="0" destOrd="0" presId="urn:microsoft.com/office/officeart/2005/8/layout/hierarchy2"/>
    <dgm:cxn modelId="{E1D5C9B9-559E-4F3D-9069-C6C6236AAF7A}" type="presParOf" srcId="{9CDD8767-A0A1-4FDA-B82C-886AAE85B851}" destId="{B2F0DB1E-33EB-4141-A777-13AE9333BB8E}" srcOrd="1" destOrd="0" presId="urn:microsoft.com/office/officeart/2005/8/layout/hierarchy2"/>
    <dgm:cxn modelId="{4080D8D8-C641-447A-9D04-6EB1A2E76260}" type="presParOf" srcId="{B2F0DB1E-33EB-4141-A777-13AE9333BB8E}" destId="{696F99AE-AAA6-4ED2-8C57-D4AF73578617}" srcOrd="0" destOrd="0" presId="urn:microsoft.com/office/officeart/2005/8/layout/hierarchy2"/>
    <dgm:cxn modelId="{755590A1-330D-43BF-893C-AAB5E17BF6B2}" type="presParOf" srcId="{696F99AE-AAA6-4ED2-8C57-D4AF73578617}" destId="{6A6F57C7-DF7D-41F8-A328-002ED751C846}" srcOrd="0" destOrd="0" presId="urn:microsoft.com/office/officeart/2005/8/layout/hierarchy2"/>
    <dgm:cxn modelId="{EF795FD6-3458-4C28-8338-1CDDEC826650}" type="presParOf" srcId="{B2F0DB1E-33EB-4141-A777-13AE9333BB8E}" destId="{118D7D32-2ACB-4674-B23D-838314F58CD1}" srcOrd="1" destOrd="0" presId="urn:microsoft.com/office/officeart/2005/8/layout/hierarchy2"/>
    <dgm:cxn modelId="{F4AD9365-0EF1-41BC-AA56-FC6EC556648F}" type="presParOf" srcId="{118D7D32-2ACB-4674-B23D-838314F58CD1}" destId="{C99918F3-AF7D-4549-A0D7-16D194EB8C75}" srcOrd="0" destOrd="0" presId="urn:microsoft.com/office/officeart/2005/8/layout/hierarchy2"/>
    <dgm:cxn modelId="{1FD6D9FD-9891-46D7-8E04-739BC4548D24}" type="presParOf" srcId="{118D7D32-2ACB-4674-B23D-838314F58CD1}" destId="{D06E285C-68F6-492D-A5E9-4AD72756F6C7}" srcOrd="1" destOrd="0" presId="urn:microsoft.com/office/officeart/2005/8/layout/hierarchy2"/>
    <dgm:cxn modelId="{5D8E3A37-5BDA-43B0-9E59-CCAB4E47BD62}" type="presParOf" srcId="{B2F0DB1E-33EB-4141-A777-13AE9333BB8E}" destId="{595120F4-D32D-4DA8-8725-6AA8A6A9D42B}" srcOrd="2" destOrd="0" presId="urn:microsoft.com/office/officeart/2005/8/layout/hierarchy2"/>
    <dgm:cxn modelId="{55F6737E-A515-49A3-9EEE-02FE2ECC81D5}" type="presParOf" srcId="{595120F4-D32D-4DA8-8725-6AA8A6A9D42B}" destId="{3D2FAD8F-AD39-4DD0-847F-037AEE173CA3}" srcOrd="0" destOrd="0" presId="urn:microsoft.com/office/officeart/2005/8/layout/hierarchy2"/>
    <dgm:cxn modelId="{909E2A49-8619-4933-AF58-52B8F7DC9D46}" type="presParOf" srcId="{B2F0DB1E-33EB-4141-A777-13AE9333BB8E}" destId="{C785B21F-5FB6-4F0B-845A-61DE1C8CD2C1}" srcOrd="3" destOrd="0" presId="urn:microsoft.com/office/officeart/2005/8/layout/hierarchy2"/>
    <dgm:cxn modelId="{B2652DC2-53B1-462C-BE27-2686A7903588}" type="presParOf" srcId="{C785B21F-5FB6-4F0B-845A-61DE1C8CD2C1}" destId="{D43296AD-0B58-4C79-B901-8CD04F6F9910}" srcOrd="0" destOrd="0" presId="urn:microsoft.com/office/officeart/2005/8/layout/hierarchy2"/>
    <dgm:cxn modelId="{0C47208F-FD5E-40C4-8B81-A8E570FC621D}" type="presParOf" srcId="{C785B21F-5FB6-4F0B-845A-61DE1C8CD2C1}" destId="{EBC09869-FF77-4F20-8C1B-BB4400EE5A79}" srcOrd="1" destOrd="0" presId="urn:microsoft.com/office/officeart/2005/8/layout/hierarchy2"/>
    <dgm:cxn modelId="{37E624BA-4757-4811-987E-B35809E235D6}" type="presParOf" srcId="{B2F0DB1E-33EB-4141-A777-13AE9333BB8E}" destId="{B522E592-9F4F-4EC5-85B3-B1AA956810F3}" srcOrd="4" destOrd="0" presId="urn:microsoft.com/office/officeart/2005/8/layout/hierarchy2"/>
    <dgm:cxn modelId="{0D854DA9-044B-4DAF-8A8C-AABF2FF94107}" type="presParOf" srcId="{B522E592-9F4F-4EC5-85B3-B1AA956810F3}" destId="{C43D2E28-B407-4F62-AD91-9DDEE140A6FC}" srcOrd="0" destOrd="0" presId="urn:microsoft.com/office/officeart/2005/8/layout/hierarchy2"/>
    <dgm:cxn modelId="{53734FD0-A406-4C9E-8FBE-6C32D88271B1}" type="presParOf" srcId="{B2F0DB1E-33EB-4141-A777-13AE9333BB8E}" destId="{26C45FC5-EB0B-4655-BFEB-A839987C29C1}" srcOrd="5" destOrd="0" presId="urn:microsoft.com/office/officeart/2005/8/layout/hierarchy2"/>
    <dgm:cxn modelId="{81DD220C-8600-410F-83D8-BC8412E27969}" type="presParOf" srcId="{26C45FC5-EB0B-4655-BFEB-A839987C29C1}" destId="{595CD19F-8178-4729-B1A7-23A03379922C}" srcOrd="0" destOrd="0" presId="urn:microsoft.com/office/officeart/2005/8/layout/hierarchy2"/>
    <dgm:cxn modelId="{8DC9734C-7373-4C7E-90DE-303F7ADD4710}" type="presParOf" srcId="{26C45FC5-EB0B-4655-BFEB-A839987C29C1}" destId="{F6D7A760-3377-4A91-94AB-CDBC93D04F01}" srcOrd="1" destOrd="0" presId="urn:microsoft.com/office/officeart/2005/8/layout/hierarchy2"/>
    <dgm:cxn modelId="{AE9AA6B1-FB16-4F82-969E-757FDDA6E7B3}" type="presParOf" srcId="{B2F0DB1E-33EB-4141-A777-13AE9333BB8E}" destId="{42819F35-8C51-48F5-8BAA-FCDA44058114}" srcOrd="6" destOrd="0" presId="urn:microsoft.com/office/officeart/2005/8/layout/hierarchy2"/>
    <dgm:cxn modelId="{0DA57B88-8362-47C3-8FEA-852BF39FC069}" type="presParOf" srcId="{42819F35-8C51-48F5-8BAA-FCDA44058114}" destId="{3EF05B6C-0D65-46D2-9CDA-48042C0F7164}" srcOrd="0" destOrd="0" presId="urn:microsoft.com/office/officeart/2005/8/layout/hierarchy2"/>
    <dgm:cxn modelId="{1AF2E3F8-9749-49FB-B353-FCFBDFC1E283}" type="presParOf" srcId="{B2F0DB1E-33EB-4141-A777-13AE9333BB8E}" destId="{EFCA5550-7BF7-419B-9F01-16DAA7314210}" srcOrd="7" destOrd="0" presId="urn:microsoft.com/office/officeart/2005/8/layout/hierarchy2"/>
    <dgm:cxn modelId="{AC7C175E-9820-4E68-8BA7-0CD504EE1293}" type="presParOf" srcId="{EFCA5550-7BF7-419B-9F01-16DAA7314210}" destId="{3FA790D1-A3D0-4BF2-BB35-0768A55C5074}" srcOrd="0" destOrd="0" presId="urn:microsoft.com/office/officeart/2005/8/layout/hierarchy2"/>
    <dgm:cxn modelId="{5EEBF105-C00A-4AF4-AA93-4ED7B0F72246}" type="presParOf" srcId="{EFCA5550-7BF7-419B-9F01-16DAA7314210}" destId="{EA920E4B-F733-4418-A2A3-6E24666F57A9}" srcOrd="1" destOrd="0" presId="urn:microsoft.com/office/officeart/2005/8/layout/hierarchy2"/>
    <dgm:cxn modelId="{D4BC8649-B009-451A-887F-0FC41E628488}" type="presParOf" srcId="{B2F0DB1E-33EB-4141-A777-13AE9333BB8E}" destId="{2D00D608-FAE7-4CC6-A178-D2C98415C868}" srcOrd="8" destOrd="0" presId="urn:microsoft.com/office/officeart/2005/8/layout/hierarchy2"/>
    <dgm:cxn modelId="{45313379-6A14-4101-9912-3838E1BDF8BE}" type="presParOf" srcId="{2D00D608-FAE7-4CC6-A178-D2C98415C868}" destId="{259AA047-D121-4E52-83E7-F9F56BDFDA98}" srcOrd="0" destOrd="0" presId="urn:microsoft.com/office/officeart/2005/8/layout/hierarchy2"/>
    <dgm:cxn modelId="{936CE2E9-9450-4415-9B40-B263DF0062E0}" type="presParOf" srcId="{B2F0DB1E-33EB-4141-A777-13AE9333BB8E}" destId="{6BE509A4-00BB-48D6-86B1-01D4D5119C75}" srcOrd="9" destOrd="0" presId="urn:microsoft.com/office/officeart/2005/8/layout/hierarchy2"/>
    <dgm:cxn modelId="{4EFA7461-893C-4B0F-84EE-C5BE7A00E41A}" type="presParOf" srcId="{6BE509A4-00BB-48D6-86B1-01D4D5119C75}" destId="{24FE2953-9C28-4ADF-85CF-26B3FD7E0C25}" srcOrd="0" destOrd="0" presId="urn:microsoft.com/office/officeart/2005/8/layout/hierarchy2"/>
    <dgm:cxn modelId="{AE2DB324-5B31-4165-8EA5-B09265EEEF33}" type="presParOf" srcId="{6BE509A4-00BB-48D6-86B1-01D4D5119C75}" destId="{AB68ECC5-8A5D-4193-A2B1-F6316DC8C61D}" srcOrd="1" destOrd="0" presId="urn:microsoft.com/office/officeart/2005/8/layout/hierarchy2"/>
    <dgm:cxn modelId="{43742229-7377-44EB-A44E-350D20220AF2}" type="presParOf" srcId="{B2F0DB1E-33EB-4141-A777-13AE9333BB8E}" destId="{7F2625CF-085E-4E09-BAF4-AC919A8E0742}" srcOrd="10" destOrd="0" presId="urn:microsoft.com/office/officeart/2005/8/layout/hierarchy2"/>
    <dgm:cxn modelId="{DF545B8D-E250-4A38-BF9B-D55A803D9F13}" type="presParOf" srcId="{7F2625CF-085E-4E09-BAF4-AC919A8E0742}" destId="{566A8401-CC3B-4BE6-A23A-50725DE2C274}" srcOrd="0" destOrd="0" presId="urn:microsoft.com/office/officeart/2005/8/layout/hierarchy2"/>
    <dgm:cxn modelId="{99FCE3C6-8683-4C35-B9E1-61F83A71BD77}" type="presParOf" srcId="{B2F0DB1E-33EB-4141-A777-13AE9333BB8E}" destId="{C79D6AE8-DF82-4985-9E4A-7C89863D0455}" srcOrd="11" destOrd="0" presId="urn:microsoft.com/office/officeart/2005/8/layout/hierarchy2"/>
    <dgm:cxn modelId="{4641DD66-52A7-4E16-BDA8-8EBDA2808E8B}" type="presParOf" srcId="{C79D6AE8-DF82-4985-9E4A-7C89863D0455}" destId="{74C0B9C2-E804-47A2-887F-4656820020D5}" srcOrd="0" destOrd="0" presId="urn:microsoft.com/office/officeart/2005/8/layout/hierarchy2"/>
    <dgm:cxn modelId="{F0BB1B9C-0C05-43D5-A6DA-9054422DE199}" type="presParOf" srcId="{C79D6AE8-DF82-4985-9E4A-7C89863D0455}" destId="{C87126DE-E707-4276-B740-4603728CA588}" srcOrd="1" destOrd="0" presId="urn:microsoft.com/office/officeart/2005/8/layout/hierarchy2"/>
    <dgm:cxn modelId="{6E7DAA48-4947-466A-ADB3-719B84CB6E9B}" type="presParOf" srcId="{B2F0DB1E-33EB-4141-A777-13AE9333BB8E}" destId="{310E43A4-44F4-46A2-A9A2-1F5EF19C4AF8}" srcOrd="12" destOrd="0" presId="urn:microsoft.com/office/officeart/2005/8/layout/hierarchy2"/>
    <dgm:cxn modelId="{C31E1EAE-01AC-4A3D-801F-4057C7352D47}" type="presParOf" srcId="{310E43A4-44F4-46A2-A9A2-1F5EF19C4AF8}" destId="{FE3BE6C0-8405-42DD-96C2-DE6B341111D9}" srcOrd="0" destOrd="0" presId="urn:microsoft.com/office/officeart/2005/8/layout/hierarchy2"/>
    <dgm:cxn modelId="{45A1F516-D6DB-498C-8CC8-54DE9FB9EB39}" type="presParOf" srcId="{B2F0DB1E-33EB-4141-A777-13AE9333BB8E}" destId="{E1473D25-F49F-41A2-A6EA-D0C8987DE1F4}" srcOrd="13" destOrd="0" presId="urn:microsoft.com/office/officeart/2005/8/layout/hierarchy2"/>
    <dgm:cxn modelId="{F8788ABB-04D7-4DE4-9387-DA0B5D419424}" type="presParOf" srcId="{E1473D25-F49F-41A2-A6EA-D0C8987DE1F4}" destId="{EA9F6B3C-0F17-4A26-BCAE-AEE3E1F03C02}" srcOrd="0" destOrd="0" presId="urn:microsoft.com/office/officeart/2005/8/layout/hierarchy2"/>
    <dgm:cxn modelId="{6D721187-DF22-406F-A73D-7C37A0F3ACE9}" type="presParOf" srcId="{E1473D25-F49F-41A2-A6EA-D0C8987DE1F4}" destId="{F295AA2D-5943-44B9-9BC5-09C7C486479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6D5C1FD-9F0B-4728-9B1A-69BC11910E7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30311B-F827-4F33-99AA-AA2A80B69D79}">
      <dgm:prSet custT="1"/>
      <dgm:spPr>
        <a:noFill/>
        <a:ln>
          <a:noFill/>
        </a:ln>
        <a:effectLst>
          <a:outerShdw blurRad="50800" dist="50800" dir="5400000" algn="ctr" rotWithShape="0">
            <a:srgbClr val="000000">
              <a:alpha val="94000"/>
            </a:srgbClr>
          </a:outerShdw>
        </a:effectLst>
      </dgm:spPr>
      <dgm:t>
        <a:bodyPr/>
        <a:lstStyle/>
        <a:p>
          <a:endParaRPr lang="en-US" sz="1900" dirty="0"/>
        </a:p>
      </dgm:t>
    </dgm:pt>
    <dgm:pt modelId="{0EBCA1A1-F1C7-4ECA-8F23-20DF1E1B838C}" type="parTrans" cxnId="{8619669D-F57A-4D40-B69E-C7C2E849BC36}">
      <dgm:prSet/>
      <dgm:spPr/>
      <dgm:t>
        <a:bodyPr/>
        <a:lstStyle/>
        <a:p>
          <a:endParaRPr lang="en-US"/>
        </a:p>
      </dgm:t>
    </dgm:pt>
    <dgm:pt modelId="{B96E2755-1977-471F-897C-7003ED58D9B5}" type="sibTrans" cxnId="{8619669D-F57A-4D40-B69E-C7C2E849BC36}">
      <dgm:prSet/>
      <dgm:spPr/>
      <dgm:t>
        <a:bodyPr/>
        <a:lstStyle/>
        <a:p>
          <a:endParaRPr lang="en-US"/>
        </a:p>
      </dgm:t>
    </dgm:pt>
    <dgm:pt modelId="{DD11234F-ABE3-44F6-ABE2-BA89151E0F8C}">
      <dgm:prSet custT="1"/>
      <dgm:spPr>
        <a:noFill/>
        <a:ln>
          <a:noFill/>
        </a:ln>
        <a:effectLst>
          <a:outerShdw blurRad="50800" dist="50800" dir="5400000" algn="ctr" rotWithShape="0">
            <a:srgbClr val="000000">
              <a:alpha val="96000"/>
            </a:srgbClr>
          </a:outerShdw>
        </a:effectLst>
      </dgm:spPr>
      <dgm:t>
        <a:bodyPr/>
        <a:lstStyle/>
        <a:p>
          <a:endParaRPr lang="en-US" sz="2400" dirty="0"/>
        </a:p>
      </dgm:t>
    </dgm:pt>
    <dgm:pt modelId="{09B3DB5B-289A-4E35-BCF6-B59490E43636}" type="parTrans" cxnId="{76C731C0-68E5-4DF4-A281-75AC5345287F}">
      <dgm:prSet/>
      <dgm:spPr/>
      <dgm:t>
        <a:bodyPr/>
        <a:lstStyle/>
        <a:p>
          <a:endParaRPr lang="en-US"/>
        </a:p>
      </dgm:t>
    </dgm:pt>
    <dgm:pt modelId="{6F77099B-7BF9-4150-B003-C95A104A2A98}" type="sibTrans" cxnId="{76C731C0-68E5-4DF4-A281-75AC5345287F}">
      <dgm:prSet/>
      <dgm:spPr/>
      <dgm:t>
        <a:bodyPr/>
        <a:lstStyle/>
        <a:p>
          <a:endParaRPr lang="en-US"/>
        </a:p>
      </dgm:t>
    </dgm:pt>
    <dgm:pt modelId="{B09FBACA-2E85-4162-8898-8E5A0035FB9F}" type="pres">
      <dgm:prSet presAssocID="{66D5C1FD-9F0B-4728-9B1A-69BC11910E7F}" presName="Name0" presStyleCnt="0">
        <dgm:presLayoutVars>
          <dgm:dir/>
          <dgm:animLvl val="lvl"/>
          <dgm:resizeHandles val="exact"/>
        </dgm:presLayoutVars>
      </dgm:prSet>
      <dgm:spPr/>
    </dgm:pt>
    <dgm:pt modelId="{7FBC0C99-29AF-47F5-91DE-8AFE88360BB5}" type="pres">
      <dgm:prSet presAssocID="{ED30311B-F827-4F33-99AA-AA2A80B69D79}" presName="linNode" presStyleCnt="0"/>
      <dgm:spPr/>
    </dgm:pt>
    <dgm:pt modelId="{D4CC1543-E66C-4DBA-ABA4-F22B5BB5750C}" type="pres">
      <dgm:prSet presAssocID="{ED30311B-F827-4F33-99AA-AA2A80B69D79}" presName="parentText" presStyleLbl="node1" presStyleIdx="0" presStyleCnt="2" custLinFactNeighborX="-74980" custLinFactNeighborY="47568">
        <dgm:presLayoutVars>
          <dgm:chMax val="1"/>
          <dgm:bulletEnabled val="1"/>
        </dgm:presLayoutVars>
      </dgm:prSet>
      <dgm:spPr/>
    </dgm:pt>
    <dgm:pt modelId="{EF9B3B24-9C95-460F-B4AA-704271BD2A86}" type="pres">
      <dgm:prSet presAssocID="{B96E2755-1977-471F-897C-7003ED58D9B5}" presName="sp" presStyleCnt="0"/>
      <dgm:spPr/>
    </dgm:pt>
    <dgm:pt modelId="{13DE0FC8-99E8-4B84-96A6-0931E8CE1BF1}" type="pres">
      <dgm:prSet presAssocID="{DD11234F-ABE3-44F6-ABE2-BA89151E0F8C}" presName="linNode" presStyleCnt="0"/>
      <dgm:spPr/>
    </dgm:pt>
    <dgm:pt modelId="{63632C29-E22A-4660-9F6B-4F80F4CD0A8D}" type="pres">
      <dgm:prSet presAssocID="{DD11234F-ABE3-44F6-ABE2-BA89151E0F8C}" presName="parentText" presStyleLbl="node1" presStyleIdx="1" presStyleCnt="2" custLinFactNeighborX="82347" custLinFactNeighborY="-53850">
        <dgm:presLayoutVars>
          <dgm:chMax val="1"/>
          <dgm:bulletEnabled val="1"/>
        </dgm:presLayoutVars>
      </dgm:prSet>
      <dgm:spPr/>
    </dgm:pt>
  </dgm:ptLst>
  <dgm:cxnLst>
    <dgm:cxn modelId="{497CBE4D-F4A0-41B6-9F2C-02ABBE15A759}" type="presOf" srcId="{ED30311B-F827-4F33-99AA-AA2A80B69D79}" destId="{D4CC1543-E66C-4DBA-ABA4-F22B5BB5750C}" srcOrd="0" destOrd="0" presId="urn:microsoft.com/office/officeart/2005/8/layout/vList5"/>
    <dgm:cxn modelId="{CD8ECB7E-357B-4CA2-B334-411EB4DC1167}" type="presOf" srcId="{66D5C1FD-9F0B-4728-9B1A-69BC11910E7F}" destId="{B09FBACA-2E85-4162-8898-8E5A0035FB9F}" srcOrd="0" destOrd="0" presId="urn:microsoft.com/office/officeart/2005/8/layout/vList5"/>
    <dgm:cxn modelId="{8619669D-F57A-4D40-B69E-C7C2E849BC36}" srcId="{66D5C1FD-9F0B-4728-9B1A-69BC11910E7F}" destId="{ED30311B-F827-4F33-99AA-AA2A80B69D79}" srcOrd="0" destOrd="0" parTransId="{0EBCA1A1-F1C7-4ECA-8F23-20DF1E1B838C}" sibTransId="{B96E2755-1977-471F-897C-7003ED58D9B5}"/>
    <dgm:cxn modelId="{3C92D6A0-C6E0-4777-8866-D56228F0504C}" type="presOf" srcId="{DD11234F-ABE3-44F6-ABE2-BA89151E0F8C}" destId="{63632C29-E22A-4660-9F6B-4F80F4CD0A8D}" srcOrd="0" destOrd="0" presId="urn:microsoft.com/office/officeart/2005/8/layout/vList5"/>
    <dgm:cxn modelId="{76C731C0-68E5-4DF4-A281-75AC5345287F}" srcId="{66D5C1FD-9F0B-4728-9B1A-69BC11910E7F}" destId="{DD11234F-ABE3-44F6-ABE2-BA89151E0F8C}" srcOrd="1" destOrd="0" parTransId="{09B3DB5B-289A-4E35-BCF6-B59490E43636}" sibTransId="{6F77099B-7BF9-4150-B003-C95A104A2A98}"/>
    <dgm:cxn modelId="{088F57B8-DA6B-4533-BDE2-FCACB44F70D9}" type="presParOf" srcId="{B09FBACA-2E85-4162-8898-8E5A0035FB9F}" destId="{7FBC0C99-29AF-47F5-91DE-8AFE88360BB5}" srcOrd="0" destOrd="0" presId="urn:microsoft.com/office/officeart/2005/8/layout/vList5"/>
    <dgm:cxn modelId="{363AA79E-906C-4C67-85F6-2873FDA1E95E}" type="presParOf" srcId="{7FBC0C99-29AF-47F5-91DE-8AFE88360BB5}" destId="{D4CC1543-E66C-4DBA-ABA4-F22B5BB5750C}" srcOrd="0" destOrd="0" presId="urn:microsoft.com/office/officeart/2005/8/layout/vList5"/>
    <dgm:cxn modelId="{49DCA9E2-2A6C-4B3D-A5FD-38B1FE9DEE12}" type="presParOf" srcId="{B09FBACA-2E85-4162-8898-8E5A0035FB9F}" destId="{EF9B3B24-9C95-460F-B4AA-704271BD2A86}" srcOrd="1" destOrd="0" presId="urn:microsoft.com/office/officeart/2005/8/layout/vList5"/>
    <dgm:cxn modelId="{9DD583EB-E430-4B05-8FFC-85D5A17FC91F}" type="presParOf" srcId="{B09FBACA-2E85-4162-8898-8E5A0035FB9F}" destId="{13DE0FC8-99E8-4B84-96A6-0931E8CE1BF1}" srcOrd="2" destOrd="0" presId="urn:microsoft.com/office/officeart/2005/8/layout/vList5"/>
    <dgm:cxn modelId="{D06A981B-8434-409E-8CBD-A9773AF72A04}" type="presParOf" srcId="{13DE0FC8-99E8-4B84-96A6-0931E8CE1BF1}" destId="{63632C29-E22A-4660-9F6B-4F80F4CD0A8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40A079-7CE9-4A18-A986-145E232E0524}">
      <dsp:nvSpPr>
        <dsp:cNvPr id="0" name=""/>
        <dsp:cNvSpPr/>
      </dsp:nvSpPr>
      <dsp:spPr>
        <a:xfrm>
          <a:off x="3740" y="2220308"/>
          <a:ext cx="1113667" cy="55683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rgbClr val="000000">
              <a:alpha val="9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u="sng" kern="1200" dirty="0"/>
        </a:p>
      </dsp:txBody>
      <dsp:txXfrm>
        <a:off x="3740" y="2220308"/>
        <a:ext cx="1113667" cy="556833"/>
      </dsp:txXfrm>
    </dsp:sp>
    <dsp:sp modelId="{69901668-CDB2-4F5B-B7CB-DB1F547ABC42}">
      <dsp:nvSpPr>
        <dsp:cNvPr id="0" name=""/>
        <dsp:cNvSpPr/>
      </dsp:nvSpPr>
      <dsp:spPr>
        <a:xfrm>
          <a:off x="219324" y="2528287"/>
          <a:ext cx="9203693" cy="55683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rgbClr val="000000">
              <a:alpha val="91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baseline="0" dirty="0"/>
            <a:t>Regular assessments for policymakers. </a:t>
          </a:r>
          <a:br>
            <a:rPr lang="en-US" sz="2400" b="0" i="0" kern="1200" baseline="0" dirty="0"/>
          </a:br>
          <a:br>
            <a:rPr lang="en-US" sz="2400" b="0" i="0" kern="1200" baseline="0" dirty="0"/>
          </a:br>
          <a:r>
            <a:rPr lang="en-US" sz="2400" b="0" i="0" kern="1200" baseline="0" dirty="0"/>
            <a:t>P</a:t>
          </a:r>
          <a:r>
            <a:rPr lang="en-US" sz="2400" b="0" i="0" u="none" kern="1200" baseline="0" dirty="0"/>
            <a:t>roviding in-depth evaluation of the current state of knowledge on climate change through assessment reports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0" i="0" kern="1200" baseline="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0" i="0" kern="1200" baseline="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0" i="0" kern="1200" baseline="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219324" y="2528287"/>
        <a:ext cx="9203693" cy="556833"/>
      </dsp:txXfrm>
    </dsp:sp>
    <dsp:sp modelId="{ED6A99AD-3400-45A4-9017-2172CAFA1C28}">
      <dsp:nvSpPr>
        <dsp:cNvPr id="0" name=""/>
        <dsp:cNvSpPr/>
      </dsp:nvSpPr>
      <dsp:spPr>
        <a:xfrm>
          <a:off x="10788841" y="2220308"/>
          <a:ext cx="1113667" cy="55683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rgbClr val="000000">
              <a:alpha val="90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u="sng" kern="1200" dirty="0"/>
        </a:p>
      </dsp:txBody>
      <dsp:txXfrm>
        <a:off x="10788841" y="2220308"/>
        <a:ext cx="1113667" cy="55683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EF2C7-5623-4539-A4E9-6E40A57B443A}">
      <dsp:nvSpPr>
        <dsp:cNvPr id="0" name=""/>
        <dsp:cNvSpPr/>
      </dsp:nvSpPr>
      <dsp:spPr>
        <a:xfrm>
          <a:off x="66046" y="1531875"/>
          <a:ext cx="1862736" cy="9090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WG3</a:t>
          </a:r>
          <a:br>
            <a:rPr lang="en-US" sz="2800" kern="1200" dirty="0"/>
          </a:br>
          <a:r>
            <a:rPr lang="en-US" sz="2800" kern="1200" dirty="0"/>
            <a:t>(Mitigation)</a:t>
          </a:r>
          <a:endParaRPr lang="en-US" sz="1600" kern="1200" dirty="0"/>
        </a:p>
      </dsp:txBody>
      <dsp:txXfrm>
        <a:off x="92670" y="1558499"/>
        <a:ext cx="1809488" cy="855765"/>
      </dsp:txXfrm>
    </dsp:sp>
    <dsp:sp modelId="{696F99AE-AAA6-4ED2-8C57-D4AF73578617}">
      <dsp:nvSpPr>
        <dsp:cNvPr id="0" name=""/>
        <dsp:cNvSpPr/>
      </dsp:nvSpPr>
      <dsp:spPr>
        <a:xfrm rot="17199299">
          <a:off x="1395842" y="1256621"/>
          <a:ext cx="1494104" cy="28097"/>
        </a:xfrm>
        <a:custGeom>
          <a:avLst/>
          <a:gdLst/>
          <a:ahLst/>
          <a:cxnLst/>
          <a:rect l="0" t="0" r="0" b="0"/>
          <a:pathLst>
            <a:path>
              <a:moveTo>
                <a:pt x="0" y="14048"/>
              </a:moveTo>
              <a:lnTo>
                <a:pt x="1494104" y="140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05541" y="1233317"/>
        <a:ext cx="74705" cy="74705"/>
      </dsp:txXfrm>
    </dsp:sp>
    <dsp:sp modelId="{C99918F3-AF7D-4549-A0D7-16D194EB8C75}">
      <dsp:nvSpPr>
        <dsp:cNvPr id="0" name=""/>
        <dsp:cNvSpPr/>
      </dsp:nvSpPr>
      <dsp:spPr>
        <a:xfrm>
          <a:off x="2357005" y="247715"/>
          <a:ext cx="1228969" cy="614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SPM</a:t>
          </a:r>
        </a:p>
      </dsp:txBody>
      <dsp:txXfrm>
        <a:off x="2375003" y="265713"/>
        <a:ext cx="1192973" cy="578488"/>
      </dsp:txXfrm>
    </dsp:sp>
    <dsp:sp modelId="{595120F4-D32D-4DA8-8725-6AA8A6A9D42B}">
      <dsp:nvSpPr>
        <dsp:cNvPr id="0" name=""/>
        <dsp:cNvSpPr/>
      </dsp:nvSpPr>
      <dsp:spPr>
        <a:xfrm rot="21252637">
          <a:off x="1927765" y="1952196"/>
          <a:ext cx="399251" cy="28097"/>
        </a:xfrm>
        <a:custGeom>
          <a:avLst/>
          <a:gdLst/>
          <a:ahLst/>
          <a:cxnLst/>
          <a:rect l="0" t="0" r="0" b="0"/>
          <a:pathLst>
            <a:path>
              <a:moveTo>
                <a:pt x="0" y="14048"/>
              </a:moveTo>
              <a:lnTo>
                <a:pt x="399251" y="140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17409" y="1956263"/>
        <a:ext cx="19962" cy="19962"/>
      </dsp:txXfrm>
    </dsp:sp>
    <dsp:sp modelId="{D43296AD-0B58-4C79-B901-8CD04F6F9910}">
      <dsp:nvSpPr>
        <dsp:cNvPr id="0" name=""/>
        <dsp:cNvSpPr/>
      </dsp:nvSpPr>
      <dsp:spPr>
        <a:xfrm>
          <a:off x="2325998" y="1638866"/>
          <a:ext cx="1228969" cy="614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FAQ</a:t>
          </a:r>
        </a:p>
      </dsp:txBody>
      <dsp:txXfrm>
        <a:off x="2343996" y="1656864"/>
        <a:ext cx="1192973" cy="578488"/>
      </dsp:txXfrm>
    </dsp:sp>
    <dsp:sp modelId="{87CA8052-6399-40EB-8901-5D5ABAACFB6F}">
      <dsp:nvSpPr>
        <dsp:cNvPr id="0" name=""/>
        <dsp:cNvSpPr/>
      </dsp:nvSpPr>
      <dsp:spPr>
        <a:xfrm rot="17920894">
          <a:off x="1696775" y="1580952"/>
          <a:ext cx="892238" cy="28097"/>
        </a:xfrm>
        <a:custGeom>
          <a:avLst/>
          <a:gdLst/>
          <a:ahLst/>
          <a:cxnLst/>
          <a:rect l="0" t="0" r="0" b="0"/>
          <a:pathLst>
            <a:path>
              <a:moveTo>
                <a:pt x="0" y="14048"/>
              </a:moveTo>
              <a:lnTo>
                <a:pt x="892238" y="140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20588" y="1572695"/>
        <a:ext cx="44611" cy="44611"/>
      </dsp:txXfrm>
    </dsp:sp>
    <dsp:sp modelId="{76912FD0-81D7-4125-9647-AEB2A1DBD31C}">
      <dsp:nvSpPr>
        <dsp:cNvPr id="0" name=""/>
        <dsp:cNvSpPr/>
      </dsp:nvSpPr>
      <dsp:spPr>
        <a:xfrm>
          <a:off x="2357005" y="896378"/>
          <a:ext cx="1228969" cy="614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TS</a:t>
          </a:r>
        </a:p>
      </dsp:txBody>
      <dsp:txXfrm>
        <a:off x="2375003" y="914376"/>
        <a:ext cx="1192973" cy="578488"/>
      </dsp:txXfrm>
    </dsp:sp>
    <dsp:sp modelId="{B522E592-9F4F-4EC5-85B3-B1AA956810F3}">
      <dsp:nvSpPr>
        <dsp:cNvPr id="0" name=""/>
        <dsp:cNvSpPr/>
      </dsp:nvSpPr>
      <dsp:spPr>
        <a:xfrm rot="3487302">
          <a:off x="1737470" y="2316607"/>
          <a:ext cx="810847" cy="28097"/>
        </a:xfrm>
        <a:custGeom>
          <a:avLst/>
          <a:gdLst/>
          <a:ahLst/>
          <a:cxnLst/>
          <a:rect l="0" t="0" r="0" b="0"/>
          <a:pathLst>
            <a:path>
              <a:moveTo>
                <a:pt x="0" y="14048"/>
              </a:moveTo>
              <a:lnTo>
                <a:pt x="810847" y="140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22623" y="2310384"/>
        <a:ext cx="40542" cy="40542"/>
      </dsp:txXfrm>
    </dsp:sp>
    <dsp:sp modelId="{595CD19F-8178-4729-B1A7-23A03379922C}">
      <dsp:nvSpPr>
        <dsp:cNvPr id="0" name=""/>
        <dsp:cNvSpPr/>
      </dsp:nvSpPr>
      <dsp:spPr>
        <a:xfrm>
          <a:off x="2357005" y="2367688"/>
          <a:ext cx="1228969" cy="614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/>
        </a:p>
      </dsp:txBody>
      <dsp:txXfrm>
        <a:off x="2375003" y="2385686"/>
        <a:ext cx="1192973" cy="578488"/>
      </dsp:txXfrm>
    </dsp:sp>
    <dsp:sp modelId="{42819F35-8C51-48F5-8BAA-FCDA44058114}">
      <dsp:nvSpPr>
        <dsp:cNvPr id="0" name=""/>
        <dsp:cNvSpPr/>
      </dsp:nvSpPr>
      <dsp:spPr>
        <a:xfrm rot="3402634">
          <a:off x="1751697" y="2300458"/>
          <a:ext cx="785075" cy="28097"/>
        </a:xfrm>
        <a:custGeom>
          <a:avLst/>
          <a:gdLst/>
          <a:ahLst/>
          <a:cxnLst/>
          <a:rect l="0" t="0" r="0" b="0"/>
          <a:pathLst>
            <a:path>
              <a:moveTo>
                <a:pt x="0" y="14048"/>
              </a:moveTo>
              <a:lnTo>
                <a:pt x="785075" y="1404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24608" y="2294880"/>
        <a:ext cx="39253" cy="39253"/>
      </dsp:txXfrm>
    </dsp:sp>
    <dsp:sp modelId="{3FA790D1-A3D0-4BF2-BB35-0768A55C5074}">
      <dsp:nvSpPr>
        <dsp:cNvPr id="0" name=""/>
        <dsp:cNvSpPr/>
      </dsp:nvSpPr>
      <dsp:spPr>
        <a:xfrm>
          <a:off x="2359686" y="2335390"/>
          <a:ext cx="1228969" cy="6144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Chapters</a:t>
          </a:r>
        </a:p>
      </dsp:txBody>
      <dsp:txXfrm>
        <a:off x="2377684" y="2353388"/>
        <a:ext cx="1192973" cy="57848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EF2C7-5623-4539-A4E9-6E40A57B443A}">
      <dsp:nvSpPr>
        <dsp:cNvPr id="0" name=""/>
        <dsp:cNvSpPr/>
      </dsp:nvSpPr>
      <dsp:spPr>
        <a:xfrm>
          <a:off x="1147239" y="2053500"/>
          <a:ext cx="1720729" cy="7654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Chapter 09 (Buildings)</a:t>
          </a:r>
          <a:endParaRPr lang="en-US" sz="1600" kern="1200" dirty="0"/>
        </a:p>
      </dsp:txBody>
      <dsp:txXfrm>
        <a:off x="1169658" y="2075919"/>
        <a:ext cx="1675891" cy="720607"/>
      </dsp:txXfrm>
    </dsp:sp>
    <dsp:sp modelId="{696F99AE-AAA6-4ED2-8C57-D4AF73578617}">
      <dsp:nvSpPr>
        <dsp:cNvPr id="0" name=""/>
        <dsp:cNvSpPr/>
      </dsp:nvSpPr>
      <dsp:spPr>
        <a:xfrm rot="16879533">
          <a:off x="1996717" y="1361802"/>
          <a:ext cx="2168323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2168323" y="113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026671" y="1318965"/>
        <a:ext cx="108416" cy="108416"/>
      </dsp:txXfrm>
    </dsp:sp>
    <dsp:sp modelId="{C99918F3-AF7D-4549-A0D7-16D194EB8C75}">
      <dsp:nvSpPr>
        <dsp:cNvPr id="0" name=""/>
        <dsp:cNvSpPr/>
      </dsp:nvSpPr>
      <dsp:spPr>
        <a:xfrm>
          <a:off x="3293790" y="4602"/>
          <a:ext cx="1222082" cy="61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Executive Summary</a:t>
          </a:r>
        </a:p>
      </dsp:txBody>
      <dsp:txXfrm>
        <a:off x="3311687" y="22499"/>
        <a:ext cx="1186288" cy="575247"/>
      </dsp:txXfrm>
    </dsp:sp>
    <dsp:sp modelId="{595120F4-D32D-4DA8-8725-6AA8A6A9D42B}">
      <dsp:nvSpPr>
        <dsp:cNvPr id="0" name=""/>
        <dsp:cNvSpPr/>
      </dsp:nvSpPr>
      <dsp:spPr>
        <a:xfrm rot="17176577">
          <a:off x="2346523" y="1729389"/>
          <a:ext cx="1448999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448999" y="113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34798" y="1704535"/>
        <a:ext cx="72449" cy="72449"/>
      </dsp:txXfrm>
    </dsp:sp>
    <dsp:sp modelId="{D43296AD-0B58-4C79-B901-8CD04F6F9910}">
      <dsp:nvSpPr>
        <dsp:cNvPr id="0" name=""/>
        <dsp:cNvSpPr/>
      </dsp:nvSpPr>
      <dsp:spPr>
        <a:xfrm>
          <a:off x="3274078" y="739777"/>
          <a:ext cx="1222082" cy="61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FAQ</a:t>
          </a:r>
        </a:p>
      </dsp:txBody>
      <dsp:txXfrm>
        <a:off x="3291975" y="757674"/>
        <a:ext cx="1186288" cy="575247"/>
      </dsp:txXfrm>
    </dsp:sp>
    <dsp:sp modelId="{B522E592-9F4F-4EC5-85B3-B1AA956810F3}">
      <dsp:nvSpPr>
        <dsp:cNvPr id="0" name=""/>
        <dsp:cNvSpPr/>
      </dsp:nvSpPr>
      <dsp:spPr>
        <a:xfrm rot="18259902">
          <a:off x="2698254" y="2103426"/>
          <a:ext cx="778472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778472" y="113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8029" y="2095335"/>
        <a:ext cx="38923" cy="38923"/>
      </dsp:txXfrm>
    </dsp:sp>
    <dsp:sp modelId="{595CD19F-8178-4729-B1A7-23A03379922C}">
      <dsp:nvSpPr>
        <dsp:cNvPr id="0" name=""/>
        <dsp:cNvSpPr/>
      </dsp:nvSpPr>
      <dsp:spPr>
        <a:xfrm>
          <a:off x="3307013" y="1487850"/>
          <a:ext cx="1222082" cy="61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Text</a:t>
          </a:r>
        </a:p>
      </dsp:txBody>
      <dsp:txXfrm>
        <a:off x="3324910" y="1505747"/>
        <a:ext cx="1186288" cy="575247"/>
      </dsp:txXfrm>
    </dsp:sp>
    <dsp:sp modelId="{42819F35-8C51-48F5-8BAA-FCDA44058114}">
      <dsp:nvSpPr>
        <dsp:cNvPr id="0" name=""/>
        <dsp:cNvSpPr/>
      </dsp:nvSpPr>
      <dsp:spPr>
        <a:xfrm rot="360122">
          <a:off x="2866794" y="2447238"/>
          <a:ext cx="428169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428169" y="113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0175" y="2447904"/>
        <a:ext cx="21408" cy="21408"/>
      </dsp:txXfrm>
    </dsp:sp>
    <dsp:sp modelId="{3FA790D1-A3D0-4BF2-BB35-0768A55C5074}">
      <dsp:nvSpPr>
        <dsp:cNvPr id="0" name=""/>
        <dsp:cNvSpPr/>
      </dsp:nvSpPr>
      <dsp:spPr>
        <a:xfrm>
          <a:off x="3293790" y="2175473"/>
          <a:ext cx="1222082" cy="61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Figures</a:t>
          </a:r>
        </a:p>
      </dsp:txBody>
      <dsp:txXfrm>
        <a:off x="3311687" y="2193370"/>
        <a:ext cx="1186288" cy="575247"/>
      </dsp:txXfrm>
    </dsp:sp>
    <dsp:sp modelId="{2D00D608-FAE7-4CC6-A178-D2C98415C868}">
      <dsp:nvSpPr>
        <dsp:cNvPr id="0" name=""/>
        <dsp:cNvSpPr/>
      </dsp:nvSpPr>
      <dsp:spPr>
        <a:xfrm rot="3487302">
          <a:off x="2677727" y="2767197"/>
          <a:ext cx="806303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806303" y="113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0721" y="2758410"/>
        <a:ext cx="40315" cy="40315"/>
      </dsp:txXfrm>
    </dsp:sp>
    <dsp:sp modelId="{24FE2953-9C28-4ADF-85CF-26B3FD7E0C25}">
      <dsp:nvSpPr>
        <dsp:cNvPr id="0" name=""/>
        <dsp:cNvSpPr/>
      </dsp:nvSpPr>
      <dsp:spPr>
        <a:xfrm>
          <a:off x="3293790" y="2815392"/>
          <a:ext cx="1222082" cy="61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Boxes</a:t>
          </a:r>
        </a:p>
      </dsp:txBody>
      <dsp:txXfrm>
        <a:off x="3311687" y="2833289"/>
        <a:ext cx="1186288" cy="575247"/>
      </dsp:txXfrm>
    </dsp:sp>
    <dsp:sp modelId="{7F2625CF-085E-4E09-BAF4-AC919A8E0742}">
      <dsp:nvSpPr>
        <dsp:cNvPr id="0" name=""/>
        <dsp:cNvSpPr/>
      </dsp:nvSpPr>
      <dsp:spPr>
        <a:xfrm rot="4376250">
          <a:off x="2355247" y="3118546"/>
          <a:ext cx="1451264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451264" y="113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44597" y="3093635"/>
        <a:ext cx="72563" cy="72563"/>
      </dsp:txXfrm>
    </dsp:sp>
    <dsp:sp modelId="{74C0B9C2-E804-47A2-887F-4656820020D5}">
      <dsp:nvSpPr>
        <dsp:cNvPr id="0" name=""/>
        <dsp:cNvSpPr/>
      </dsp:nvSpPr>
      <dsp:spPr>
        <a:xfrm>
          <a:off x="3293790" y="3518090"/>
          <a:ext cx="1222082" cy="61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Tables</a:t>
          </a:r>
        </a:p>
      </dsp:txBody>
      <dsp:txXfrm>
        <a:off x="3311687" y="3535987"/>
        <a:ext cx="1186288" cy="575247"/>
      </dsp:txXfrm>
    </dsp:sp>
    <dsp:sp modelId="{310E43A4-44F4-46A2-A9A2-1F5EF19C4AF8}">
      <dsp:nvSpPr>
        <dsp:cNvPr id="0" name=""/>
        <dsp:cNvSpPr/>
      </dsp:nvSpPr>
      <dsp:spPr>
        <a:xfrm rot="4709068">
          <a:off x="2014368" y="3469895"/>
          <a:ext cx="2133021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2133021" y="113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027553" y="3427940"/>
        <a:ext cx="106651" cy="106651"/>
      </dsp:txXfrm>
    </dsp:sp>
    <dsp:sp modelId="{EA9F6B3C-0F17-4A26-BCAE-AEE3E1F03C02}">
      <dsp:nvSpPr>
        <dsp:cNvPr id="0" name=""/>
        <dsp:cNvSpPr/>
      </dsp:nvSpPr>
      <dsp:spPr>
        <a:xfrm>
          <a:off x="3293790" y="4220787"/>
          <a:ext cx="1222082" cy="61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References</a:t>
          </a:r>
        </a:p>
      </dsp:txBody>
      <dsp:txXfrm>
        <a:off x="3311687" y="4238684"/>
        <a:ext cx="1186288" cy="57524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AA68FE-FE72-40A1-83F2-9AA9A6631448}">
      <dsp:nvSpPr>
        <dsp:cNvPr id="0" name=""/>
        <dsp:cNvSpPr/>
      </dsp:nvSpPr>
      <dsp:spPr>
        <a:xfrm>
          <a:off x="90532" y="1472136"/>
          <a:ext cx="7768570" cy="113441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baseline="0" dirty="0"/>
            <a:t>The SYR synthesizes key findings from the three working group reports and the three special reports</a:t>
          </a:r>
          <a:br>
            <a:rPr lang="en-US" sz="2800" b="0" i="0" kern="1200" baseline="0" dirty="0"/>
          </a:br>
          <a:br>
            <a:rPr lang="en-US" sz="2800" b="0" i="0" kern="1200" baseline="0" dirty="0"/>
          </a:br>
          <a:r>
            <a:rPr lang="en-US" sz="2800" b="0" i="0" kern="1200" baseline="0" dirty="0"/>
            <a:t>Provides a summary of the state of knowledge on climate change.</a:t>
          </a:r>
          <a:endParaRPr lang="en-US" sz="2800" kern="1200" dirty="0"/>
        </a:p>
      </dsp:txBody>
      <dsp:txXfrm>
        <a:off x="90532" y="1472136"/>
        <a:ext cx="7768570" cy="1134419"/>
      </dsp:txXfrm>
    </dsp:sp>
    <dsp:sp modelId="{317B3537-7BDC-4626-A25A-F84A600B17C1}">
      <dsp:nvSpPr>
        <dsp:cNvPr id="0" name=""/>
        <dsp:cNvSpPr/>
      </dsp:nvSpPr>
      <dsp:spPr>
        <a:xfrm>
          <a:off x="8245894" y="1608459"/>
          <a:ext cx="2268838" cy="113441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2800" b="0" i="0" kern="1200" baseline="0" dirty="0"/>
          </a:br>
          <a:endParaRPr lang="en-US" sz="2800" kern="1200" dirty="0"/>
        </a:p>
      </dsp:txBody>
      <dsp:txXfrm>
        <a:off x="8245894" y="1608459"/>
        <a:ext cx="2268838" cy="113441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EF2C7-5623-4539-A4E9-6E40A57B443A}">
      <dsp:nvSpPr>
        <dsp:cNvPr id="0" name=""/>
        <dsp:cNvSpPr/>
      </dsp:nvSpPr>
      <dsp:spPr>
        <a:xfrm>
          <a:off x="130457" y="1248831"/>
          <a:ext cx="1507293" cy="14802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SYR</a:t>
          </a:r>
          <a:br>
            <a:rPr lang="en-US" sz="2400" kern="1200" dirty="0"/>
          </a:br>
          <a:r>
            <a:rPr lang="en-US" sz="2400" kern="1200" dirty="0"/>
            <a:t>(Summary Report)</a:t>
          </a:r>
          <a:endParaRPr lang="en-US" sz="1400" kern="1200" dirty="0"/>
        </a:p>
      </dsp:txBody>
      <dsp:txXfrm>
        <a:off x="173812" y="1292186"/>
        <a:ext cx="1420583" cy="1393540"/>
      </dsp:txXfrm>
    </dsp:sp>
    <dsp:sp modelId="{696F99AE-AAA6-4ED2-8C57-D4AF73578617}">
      <dsp:nvSpPr>
        <dsp:cNvPr id="0" name=""/>
        <dsp:cNvSpPr/>
      </dsp:nvSpPr>
      <dsp:spPr>
        <a:xfrm rot="17199299">
          <a:off x="1029032" y="1155433"/>
          <a:ext cx="1706547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706547" y="160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839642" y="1128815"/>
        <a:ext cx="85327" cy="85327"/>
      </dsp:txXfrm>
    </dsp:sp>
    <dsp:sp modelId="{C99918F3-AF7D-4549-A0D7-16D194EB8C75}">
      <dsp:nvSpPr>
        <dsp:cNvPr id="0" name=""/>
        <dsp:cNvSpPr/>
      </dsp:nvSpPr>
      <dsp:spPr>
        <a:xfrm>
          <a:off x="2126860" y="3074"/>
          <a:ext cx="1403713" cy="7018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SPM</a:t>
          </a:r>
        </a:p>
      </dsp:txBody>
      <dsp:txXfrm>
        <a:off x="2147417" y="23631"/>
        <a:ext cx="1362599" cy="660742"/>
      </dsp:txXfrm>
    </dsp:sp>
    <dsp:sp modelId="{595120F4-D32D-4DA8-8725-6AA8A6A9D42B}">
      <dsp:nvSpPr>
        <dsp:cNvPr id="0" name=""/>
        <dsp:cNvSpPr/>
      </dsp:nvSpPr>
      <dsp:spPr>
        <a:xfrm rot="20775087">
          <a:off x="1630417" y="1912080"/>
          <a:ext cx="511904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511904" y="160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73571" y="1915329"/>
        <a:ext cx="25595" cy="25595"/>
      </dsp:txXfrm>
    </dsp:sp>
    <dsp:sp modelId="{D43296AD-0B58-4C79-B901-8CD04F6F9910}">
      <dsp:nvSpPr>
        <dsp:cNvPr id="0" name=""/>
        <dsp:cNvSpPr/>
      </dsp:nvSpPr>
      <dsp:spPr>
        <a:xfrm>
          <a:off x="2134988" y="1516368"/>
          <a:ext cx="1403713" cy="7018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Figures</a:t>
          </a:r>
        </a:p>
      </dsp:txBody>
      <dsp:txXfrm>
        <a:off x="2155545" y="1536925"/>
        <a:ext cx="1362599" cy="660742"/>
      </dsp:txXfrm>
    </dsp:sp>
    <dsp:sp modelId="{87CA8052-6399-40EB-8901-5D5ABAACFB6F}">
      <dsp:nvSpPr>
        <dsp:cNvPr id="0" name=""/>
        <dsp:cNvSpPr/>
      </dsp:nvSpPr>
      <dsp:spPr>
        <a:xfrm rot="17920894">
          <a:off x="1372753" y="1525880"/>
          <a:ext cx="1019103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019103" y="160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56828" y="1516449"/>
        <a:ext cx="50955" cy="50955"/>
      </dsp:txXfrm>
    </dsp:sp>
    <dsp:sp modelId="{76912FD0-81D7-4125-9647-AEB2A1DBD31C}">
      <dsp:nvSpPr>
        <dsp:cNvPr id="0" name=""/>
        <dsp:cNvSpPr/>
      </dsp:nvSpPr>
      <dsp:spPr>
        <a:xfrm>
          <a:off x="2126860" y="743968"/>
          <a:ext cx="1403713" cy="7018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Longer </a:t>
          </a:r>
          <a:br>
            <a:rPr lang="en-US" sz="2200" kern="1200" dirty="0"/>
          </a:br>
          <a:r>
            <a:rPr lang="en-US" sz="2200" kern="1200" dirty="0"/>
            <a:t>Report</a:t>
          </a:r>
        </a:p>
      </dsp:txBody>
      <dsp:txXfrm>
        <a:off x="2147417" y="764525"/>
        <a:ext cx="1362599" cy="660742"/>
      </dsp:txXfrm>
    </dsp:sp>
    <dsp:sp modelId="{B522E592-9F4F-4EC5-85B3-B1AA956810F3}">
      <dsp:nvSpPr>
        <dsp:cNvPr id="0" name=""/>
        <dsp:cNvSpPr/>
      </dsp:nvSpPr>
      <dsp:spPr>
        <a:xfrm rot="4265168">
          <a:off x="1097584" y="2728992"/>
          <a:ext cx="1598470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1598470" y="160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56858" y="2705077"/>
        <a:ext cx="79923" cy="79923"/>
      </dsp:txXfrm>
    </dsp:sp>
    <dsp:sp modelId="{595CD19F-8178-4729-B1A7-23A03379922C}">
      <dsp:nvSpPr>
        <dsp:cNvPr id="0" name=""/>
        <dsp:cNvSpPr/>
      </dsp:nvSpPr>
      <dsp:spPr>
        <a:xfrm>
          <a:off x="2155889" y="3150192"/>
          <a:ext cx="1403713" cy="7018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Chapters</a:t>
          </a:r>
        </a:p>
      </dsp:txBody>
      <dsp:txXfrm>
        <a:off x="2176446" y="3170749"/>
        <a:ext cx="1362599" cy="660742"/>
      </dsp:txXfrm>
    </dsp:sp>
    <dsp:sp modelId="{B87ED6FF-7F65-4529-8231-1C8F181D30CA}">
      <dsp:nvSpPr>
        <dsp:cNvPr id="0" name=""/>
        <dsp:cNvSpPr/>
      </dsp:nvSpPr>
      <dsp:spPr>
        <a:xfrm rot="3417068">
          <a:off x="1433872" y="2348789"/>
          <a:ext cx="896866" cy="32092"/>
        </a:xfrm>
        <a:custGeom>
          <a:avLst/>
          <a:gdLst/>
          <a:ahLst/>
          <a:cxnLst/>
          <a:rect l="0" t="0" r="0" b="0"/>
          <a:pathLst>
            <a:path>
              <a:moveTo>
                <a:pt x="0" y="16046"/>
              </a:moveTo>
              <a:lnTo>
                <a:pt x="896866" y="160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59884" y="2342414"/>
        <a:ext cx="44843" cy="44843"/>
      </dsp:txXfrm>
    </dsp:sp>
    <dsp:sp modelId="{58533AB1-6B67-44DC-8D50-11A6F7205D51}">
      <dsp:nvSpPr>
        <dsp:cNvPr id="0" name=""/>
        <dsp:cNvSpPr/>
      </dsp:nvSpPr>
      <dsp:spPr>
        <a:xfrm>
          <a:off x="2126860" y="2389787"/>
          <a:ext cx="1403713" cy="7018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Annexes</a:t>
          </a:r>
        </a:p>
      </dsp:txBody>
      <dsp:txXfrm>
        <a:off x="2147417" y="2410344"/>
        <a:ext cx="1362599" cy="6607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EF2C7-5623-4539-A4E9-6E40A57B443A}">
      <dsp:nvSpPr>
        <dsp:cNvPr id="0" name=""/>
        <dsp:cNvSpPr/>
      </dsp:nvSpPr>
      <dsp:spPr>
        <a:xfrm>
          <a:off x="63225" y="2136775"/>
          <a:ext cx="1609508" cy="10319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Full Volume</a:t>
          </a:r>
          <a:endParaRPr lang="en-US" sz="1600" kern="1200" dirty="0"/>
        </a:p>
      </dsp:txBody>
      <dsp:txXfrm>
        <a:off x="93451" y="2167001"/>
        <a:ext cx="1549056" cy="971543"/>
      </dsp:txXfrm>
    </dsp:sp>
    <dsp:sp modelId="{696F99AE-AAA6-4ED2-8C57-D4AF73578617}">
      <dsp:nvSpPr>
        <dsp:cNvPr id="0" name=""/>
        <dsp:cNvSpPr/>
      </dsp:nvSpPr>
      <dsp:spPr>
        <a:xfrm rot="17499786">
          <a:off x="1332399" y="2141635"/>
          <a:ext cx="1078967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1078967" y="97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44909" y="2124418"/>
        <a:ext cx="53948" cy="53948"/>
      </dsp:txXfrm>
    </dsp:sp>
    <dsp:sp modelId="{C99918F3-AF7D-4549-A0D7-16D194EB8C75}">
      <dsp:nvSpPr>
        <dsp:cNvPr id="0" name=""/>
        <dsp:cNvSpPr/>
      </dsp:nvSpPr>
      <dsp:spPr>
        <a:xfrm>
          <a:off x="2071033" y="1364239"/>
          <a:ext cx="1143092" cy="571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Front matter (Preface and Foreword)</a:t>
          </a:r>
        </a:p>
      </dsp:txBody>
      <dsp:txXfrm>
        <a:off x="2087773" y="1380979"/>
        <a:ext cx="1109612" cy="538066"/>
      </dsp:txXfrm>
    </dsp:sp>
    <dsp:sp modelId="{595120F4-D32D-4DA8-8725-6AA8A6A9D42B}">
      <dsp:nvSpPr>
        <dsp:cNvPr id="0" name=""/>
        <dsp:cNvSpPr/>
      </dsp:nvSpPr>
      <dsp:spPr>
        <a:xfrm rot="19219403">
          <a:off x="1615892" y="2485463"/>
          <a:ext cx="493543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493543" y="97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50326" y="2482882"/>
        <a:ext cx="24677" cy="24677"/>
      </dsp:txXfrm>
    </dsp:sp>
    <dsp:sp modelId="{D43296AD-0B58-4C79-B901-8CD04F6F9910}">
      <dsp:nvSpPr>
        <dsp:cNvPr id="0" name=""/>
        <dsp:cNvSpPr/>
      </dsp:nvSpPr>
      <dsp:spPr>
        <a:xfrm>
          <a:off x="2052595" y="2051895"/>
          <a:ext cx="1143092" cy="571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SPM</a:t>
          </a:r>
        </a:p>
      </dsp:txBody>
      <dsp:txXfrm>
        <a:off x="2069335" y="2068635"/>
        <a:ext cx="1109612" cy="538066"/>
      </dsp:txXfrm>
    </dsp:sp>
    <dsp:sp modelId="{B522E592-9F4F-4EC5-85B3-B1AA956810F3}">
      <dsp:nvSpPr>
        <dsp:cNvPr id="0" name=""/>
        <dsp:cNvSpPr/>
      </dsp:nvSpPr>
      <dsp:spPr>
        <a:xfrm rot="2587430">
          <a:off x="1596741" y="2835324"/>
          <a:ext cx="562652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562652" y="97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64001" y="2831015"/>
        <a:ext cx="28132" cy="28132"/>
      </dsp:txXfrm>
    </dsp:sp>
    <dsp:sp modelId="{595CD19F-8178-4729-B1A7-23A03379922C}">
      <dsp:nvSpPr>
        <dsp:cNvPr id="0" name=""/>
        <dsp:cNvSpPr/>
      </dsp:nvSpPr>
      <dsp:spPr>
        <a:xfrm>
          <a:off x="2083401" y="2751616"/>
          <a:ext cx="1143092" cy="571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Sections</a:t>
          </a:r>
        </a:p>
      </dsp:txBody>
      <dsp:txXfrm>
        <a:off x="2100141" y="2768356"/>
        <a:ext cx="1109612" cy="538066"/>
      </dsp:txXfrm>
    </dsp:sp>
    <dsp:sp modelId="{D9F40A7C-0FFC-4660-ABA2-F6F97104A3DD}">
      <dsp:nvSpPr>
        <dsp:cNvPr id="0" name=""/>
        <dsp:cNvSpPr/>
      </dsp:nvSpPr>
      <dsp:spPr>
        <a:xfrm rot="4529040">
          <a:off x="2914928" y="3430141"/>
          <a:ext cx="831562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831562" y="975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09920" y="3419109"/>
        <a:ext cx="41578" cy="41578"/>
      </dsp:txXfrm>
    </dsp:sp>
    <dsp:sp modelId="{B0FEFFE0-80F8-4617-B938-84E5540C6BFF}">
      <dsp:nvSpPr>
        <dsp:cNvPr id="0" name=""/>
        <dsp:cNvSpPr/>
      </dsp:nvSpPr>
      <dsp:spPr>
        <a:xfrm>
          <a:off x="3434925" y="3556633"/>
          <a:ext cx="1143092" cy="571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Section 2</a:t>
          </a:r>
        </a:p>
      </dsp:txBody>
      <dsp:txXfrm>
        <a:off x="3451665" y="3573373"/>
        <a:ext cx="1109612" cy="538066"/>
      </dsp:txXfrm>
    </dsp:sp>
    <dsp:sp modelId="{42819F35-8C51-48F5-8BAA-FCDA44058114}">
      <dsp:nvSpPr>
        <dsp:cNvPr id="0" name=""/>
        <dsp:cNvSpPr/>
      </dsp:nvSpPr>
      <dsp:spPr>
        <a:xfrm rot="4129035">
          <a:off x="1320747" y="3156913"/>
          <a:ext cx="1102272" cy="19514"/>
        </a:xfrm>
        <a:custGeom>
          <a:avLst/>
          <a:gdLst/>
          <a:ahLst/>
          <a:cxnLst/>
          <a:rect l="0" t="0" r="0" b="0"/>
          <a:pathLst>
            <a:path>
              <a:moveTo>
                <a:pt x="0" y="9757"/>
              </a:moveTo>
              <a:lnTo>
                <a:pt x="1102272" y="97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44326" y="3139113"/>
        <a:ext cx="55113" cy="55113"/>
      </dsp:txXfrm>
    </dsp:sp>
    <dsp:sp modelId="{3FA790D1-A3D0-4BF2-BB35-0768A55C5074}">
      <dsp:nvSpPr>
        <dsp:cNvPr id="0" name=""/>
        <dsp:cNvSpPr/>
      </dsp:nvSpPr>
      <dsp:spPr>
        <a:xfrm>
          <a:off x="2071033" y="3394794"/>
          <a:ext cx="1143092" cy="571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Annexes  (Glossary)</a:t>
          </a:r>
        </a:p>
      </dsp:txBody>
      <dsp:txXfrm>
        <a:off x="2087773" y="3411534"/>
        <a:ext cx="1109612" cy="53806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EF2C7-5623-4539-A4E9-6E40A57B443A}">
      <dsp:nvSpPr>
        <dsp:cNvPr id="0" name=""/>
        <dsp:cNvSpPr/>
      </dsp:nvSpPr>
      <dsp:spPr>
        <a:xfrm>
          <a:off x="78105" y="1226194"/>
          <a:ext cx="1554718" cy="15268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SRCCL</a:t>
          </a:r>
          <a:br>
            <a:rPr lang="en-US" sz="2400" kern="1200" dirty="0"/>
          </a:br>
          <a:r>
            <a:rPr lang="en-US" sz="2400" kern="1200" dirty="0"/>
            <a:t>(Land Climate Change)</a:t>
          </a:r>
          <a:endParaRPr lang="en-US" sz="1400" kern="1200" dirty="0"/>
        </a:p>
      </dsp:txBody>
      <dsp:txXfrm>
        <a:off x="122824" y="1270913"/>
        <a:ext cx="1465280" cy="1437387"/>
      </dsp:txXfrm>
    </dsp:sp>
    <dsp:sp modelId="{696F99AE-AAA6-4ED2-8C57-D4AF73578617}">
      <dsp:nvSpPr>
        <dsp:cNvPr id="0" name=""/>
        <dsp:cNvSpPr/>
      </dsp:nvSpPr>
      <dsp:spPr>
        <a:xfrm rot="17499786">
          <a:off x="1201745" y="1337991"/>
          <a:ext cx="1366656" cy="33102"/>
        </a:xfrm>
        <a:custGeom>
          <a:avLst/>
          <a:gdLst/>
          <a:ahLst/>
          <a:cxnLst/>
          <a:rect l="0" t="0" r="0" b="0"/>
          <a:pathLst>
            <a:path>
              <a:moveTo>
                <a:pt x="0" y="16551"/>
              </a:moveTo>
              <a:lnTo>
                <a:pt x="1366656" y="165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50907" y="1320375"/>
        <a:ext cx="68332" cy="68332"/>
      </dsp:txXfrm>
    </dsp:sp>
    <dsp:sp modelId="{C99918F3-AF7D-4549-A0D7-16D194EB8C75}">
      <dsp:nvSpPr>
        <dsp:cNvPr id="0" name=""/>
        <dsp:cNvSpPr/>
      </dsp:nvSpPr>
      <dsp:spPr>
        <a:xfrm>
          <a:off x="2137323" y="357507"/>
          <a:ext cx="1447879" cy="723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SPM</a:t>
          </a:r>
        </a:p>
      </dsp:txBody>
      <dsp:txXfrm>
        <a:off x="2158526" y="378710"/>
        <a:ext cx="1405473" cy="681533"/>
      </dsp:txXfrm>
    </dsp:sp>
    <dsp:sp modelId="{87CA8052-6399-40EB-8901-5D5ABAACFB6F}">
      <dsp:nvSpPr>
        <dsp:cNvPr id="0" name=""/>
        <dsp:cNvSpPr/>
      </dsp:nvSpPr>
      <dsp:spPr>
        <a:xfrm rot="18863748">
          <a:off x="1530749" y="1730254"/>
          <a:ext cx="679619" cy="33102"/>
        </a:xfrm>
        <a:custGeom>
          <a:avLst/>
          <a:gdLst/>
          <a:ahLst/>
          <a:cxnLst/>
          <a:rect l="0" t="0" r="0" b="0"/>
          <a:pathLst>
            <a:path>
              <a:moveTo>
                <a:pt x="0" y="16551"/>
              </a:moveTo>
              <a:lnTo>
                <a:pt x="679619" y="165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53568" y="1729814"/>
        <a:ext cx="33980" cy="33980"/>
      </dsp:txXfrm>
    </dsp:sp>
    <dsp:sp modelId="{76912FD0-81D7-4125-9647-AEB2A1DBD31C}">
      <dsp:nvSpPr>
        <dsp:cNvPr id="0" name=""/>
        <dsp:cNvSpPr/>
      </dsp:nvSpPr>
      <dsp:spPr>
        <a:xfrm>
          <a:off x="2108293" y="1142033"/>
          <a:ext cx="1447879" cy="723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Technical</a:t>
          </a:r>
          <a:r>
            <a:rPr lang="en-US" sz="2300" kern="1200" baseline="0" dirty="0"/>
            <a:t> Summary</a:t>
          </a:r>
          <a:endParaRPr lang="en-US" sz="2300" kern="1200" dirty="0"/>
        </a:p>
      </dsp:txBody>
      <dsp:txXfrm>
        <a:off x="2129496" y="1163236"/>
        <a:ext cx="1405473" cy="681533"/>
      </dsp:txXfrm>
    </dsp:sp>
    <dsp:sp modelId="{B522E592-9F4F-4EC5-85B3-B1AA956810F3}">
      <dsp:nvSpPr>
        <dsp:cNvPr id="0" name=""/>
        <dsp:cNvSpPr/>
      </dsp:nvSpPr>
      <dsp:spPr>
        <a:xfrm rot="1851211">
          <a:off x="1590957" y="2124775"/>
          <a:ext cx="591678" cy="33102"/>
        </a:xfrm>
        <a:custGeom>
          <a:avLst/>
          <a:gdLst/>
          <a:ahLst/>
          <a:cxnLst/>
          <a:rect l="0" t="0" r="0" b="0"/>
          <a:pathLst>
            <a:path>
              <a:moveTo>
                <a:pt x="0" y="16551"/>
              </a:moveTo>
              <a:lnTo>
                <a:pt x="591678" y="165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72004" y="2126535"/>
        <a:ext cx="29583" cy="29583"/>
      </dsp:txXfrm>
    </dsp:sp>
    <dsp:sp modelId="{595CD19F-8178-4729-B1A7-23A03379922C}">
      <dsp:nvSpPr>
        <dsp:cNvPr id="0" name=""/>
        <dsp:cNvSpPr/>
      </dsp:nvSpPr>
      <dsp:spPr>
        <a:xfrm>
          <a:off x="2140769" y="1931076"/>
          <a:ext cx="1447879" cy="723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Chapters</a:t>
          </a:r>
        </a:p>
      </dsp:txBody>
      <dsp:txXfrm>
        <a:off x="2161972" y="1952279"/>
        <a:ext cx="1405473" cy="681533"/>
      </dsp:txXfrm>
    </dsp:sp>
    <dsp:sp modelId="{B87ED6FF-7F65-4529-8231-1C8F181D30CA}">
      <dsp:nvSpPr>
        <dsp:cNvPr id="0" name=""/>
        <dsp:cNvSpPr/>
      </dsp:nvSpPr>
      <dsp:spPr>
        <a:xfrm rot="3986923">
          <a:off x="1253770" y="2551773"/>
          <a:ext cx="1262606" cy="33102"/>
        </a:xfrm>
        <a:custGeom>
          <a:avLst/>
          <a:gdLst/>
          <a:ahLst/>
          <a:cxnLst/>
          <a:rect l="0" t="0" r="0" b="0"/>
          <a:pathLst>
            <a:path>
              <a:moveTo>
                <a:pt x="0" y="16551"/>
              </a:moveTo>
              <a:lnTo>
                <a:pt x="1262606" y="165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53508" y="2536759"/>
        <a:ext cx="63130" cy="63130"/>
      </dsp:txXfrm>
    </dsp:sp>
    <dsp:sp modelId="{58533AB1-6B67-44DC-8D50-11A6F7205D51}">
      <dsp:nvSpPr>
        <dsp:cNvPr id="0" name=""/>
        <dsp:cNvSpPr/>
      </dsp:nvSpPr>
      <dsp:spPr>
        <a:xfrm>
          <a:off x="2137323" y="2785072"/>
          <a:ext cx="1447879" cy="723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Annexes</a:t>
          </a:r>
        </a:p>
      </dsp:txBody>
      <dsp:txXfrm>
        <a:off x="2158526" y="2806275"/>
        <a:ext cx="1405473" cy="68153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EF2C7-5623-4539-A4E9-6E40A57B443A}">
      <dsp:nvSpPr>
        <dsp:cNvPr id="0" name=""/>
        <dsp:cNvSpPr/>
      </dsp:nvSpPr>
      <dsp:spPr>
        <a:xfrm>
          <a:off x="280" y="1541718"/>
          <a:ext cx="2081246" cy="9169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Land-Climate Interactions</a:t>
          </a:r>
          <a:br>
            <a:rPr lang="en-US" sz="1600" kern="1200" dirty="0"/>
          </a:br>
          <a:r>
            <a:rPr lang="en-US" sz="1600" kern="1200" dirty="0"/>
            <a:t>(Ch 02)</a:t>
          </a:r>
        </a:p>
      </dsp:txBody>
      <dsp:txXfrm>
        <a:off x="27136" y="1568574"/>
        <a:ext cx="2027534" cy="863221"/>
      </dsp:txXfrm>
    </dsp:sp>
    <dsp:sp modelId="{696F99AE-AAA6-4ED2-8C57-D4AF73578617}">
      <dsp:nvSpPr>
        <dsp:cNvPr id="0" name=""/>
        <dsp:cNvSpPr/>
      </dsp:nvSpPr>
      <dsp:spPr>
        <a:xfrm rot="17664384">
          <a:off x="1660492" y="1329889"/>
          <a:ext cx="1435035" cy="33793"/>
        </a:xfrm>
        <a:custGeom>
          <a:avLst/>
          <a:gdLst/>
          <a:ahLst/>
          <a:cxnLst/>
          <a:rect l="0" t="0" r="0" b="0"/>
          <a:pathLst>
            <a:path>
              <a:moveTo>
                <a:pt x="0" y="16896"/>
              </a:moveTo>
              <a:lnTo>
                <a:pt x="1435035" y="168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42133" y="1310910"/>
        <a:ext cx="71751" cy="71751"/>
      </dsp:txXfrm>
    </dsp:sp>
    <dsp:sp modelId="{C99918F3-AF7D-4549-A0D7-16D194EB8C75}">
      <dsp:nvSpPr>
        <dsp:cNvPr id="0" name=""/>
        <dsp:cNvSpPr/>
      </dsp:nvSpPr>
      <dsp:spPr>
        <a:xfrm>
          <a:off x="2674492" y="323856"/>
          <a:ext cx="1478126" cy="739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Executive Summary</a:t>
          </a:r>
          <a:r>
            <a:rPr lang="en-US" sz="2300" kern="1200" baseline="0" dirty="0"/>
            <a:t> </a:t>
          </a:r>
          <a:endParaRPr lang="en-US" sz="2300" kern="1200" dirty="0"/>
        </a:p>
      </dsp:txBody>
      <dsp:txXfrm>
        <a:off x="2696138" y="345502"/>
        <a:ext cx="1434834" cy="695771"/>
      </dsp:txXfrm>
    </dsp:sp>
    <dsp:sp modelId="{595120F4-D32D-4DA8-8725-6AA8A6A9D42B}">
      <dsp:nvSpPr>
        <dsp:cNvPr id="0" name=""/>
        <dsp:cNvSpPr/>
      </dsp:nvSpPr>
      <dsp:spPr>
        <a:xfrm rot="19423843">
          <a:off x="2013142" y="1774491"/>
          <a:ext cx="705892" cy="33793"/>
        </a:xfrm>
        <a:custGeom>
          <a:avLst/>
          <a:gdLst/>
          <a:ahLst/>
          <a:cxnLst/>
          <a:rect l="0" t="0" r="0" b="0"/>
          <a:pathLst>
            <a:path>
              <a:moveTo>
                <a:pt x="0" y="16896"/>
              </a:moveTo>
              <a:lnTo>
                <a:pt x="705892" y="168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48441" y="1773741"/>
        <a:ext cx="35294" cy="35294"/>
      </dsp:txXfrm>
    </dsp:sp>
    <dsp:sp modelId="{D43296AD-0B58-4C79-B901-8CD04F6F9910}">
      <dsp:nvSpPr>
        <dsp:cNvPr id="0" name=""/>
        <dsp:cNvSpPr/>
      </dsp:nvSpPr>
      <dsp:spPr>
        <a:xfrm>
          <a:off x="2650650" y="1213060"/>
          <a:ext cx="1478126" cy="739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FAQ</a:t>
          </a:r>
        </a:p>
      </dsp:txBody>
      <dsp:txXfrm>
        <a:off x="2672296" y="1234706"/>
        <a:ext cx="1434834" cy="695771"/>
      </dsp:txXfrm>
    </dsp:sp>
    <dsp:sp modelId="{B522E592-9F4F-4EC5-85B3-B1AA956810F3}">
      <dsp:nvSpPr>
        <dsp:cNvPr id="0" name=""/>
        <dsp:cNvSpPr/>
      </dsp:nvSpPr>
      <dsp:spPr>
        <a:xfrm rot="2358841">
          <a:off x="1994509" y="2226894"/>
          <a:ext cx="768995" cy="33793"/>
        </a:xfrm>
        <a:custGeom>
          <a:avLst/>
          <a:gdLst/>
          <a:ahLst/>
          <a:cxnLst/>
          <a:rect l="0" t="0" r="0" b="0"/>
          <a:pathLst>
            <a:path>
              <a:moveTo>
                <a:pt x="0" y="16896"/>
              </a:moveTo>
              <a:lnTo>
                <a:pt x="768995" y="168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59782" y="2224566"/>
        <a:ext cx="38449" cy="38449"/>
      </dsp:txXfrm>
    </dsp:sp>
    <dsp:sp modelId="{595CD19F-8178-4729-B1A7-23A03379922C}">
      <dsp:nvSpPr>
        <dsp:cNvPr id="0" name=""/>
        <dsp:cNvSpPr/>
      </dsp:nvSpPr>
      <dsp:spPr>
        <a:xfrm>
          <a:off x="2676487" y="2117866"/>
          <a:ext cx="1478126" cy="739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References</a:t>
          </a:r>
        </a:p>
      </dsp:txBody>
      <dsp:txXfrm>
        <a:off x="2698133" y="2139512"/>
        <a:ext cx="1434834" cy="695771"/>
      </dsp:txXfrm>
    </dsp:sp>
    <dsp:sp modelId="{42819F35-8C51-48F5-8BAA-FCDA44058114}">
      <dsp:nvSpPr>
        <dsp:cNvPr id="0" name=""/>
        <dsp:cNvSpPr/>
      </dsp:nvSpPr>
      <dsp:spPr>
        <a:xfrm rot="3947508">
          <a:off x="1654975" y="2642739"/>
          <a:ext cx="1446067" cy="33793"/>
        </a:xfrm>
        <a:custGeom>
          <a:avLst/>
          <a:gdLst/>
          <a:ahLst/>
          <a:cxnLst/>
          <a:rect l="0" t="0" r="0" b="0"/>
          <a:pathLst>
            <a:path>
              <a:moveTo>
                <a:pt x="0" y="16896"/>
              </a:moveTo>
              <a:lnTo>
                <a:pt x="1446067" y="1689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41857" y="2623484"/>
        <a:ext cx="72303" cy="72303"/>
      </dsp:txXfrm>
    </dsp:sp>
    <dsp:sp modelId="{3FA790D1-A3D0-4BF2-BB35-0768A55C5074}">
      <dsp:nvSpPr>
        <dsp:cNvPr id="0" name=""/>
        <dsp:cNvSpPr/>
      </dsp:nvSpPr>
      <dsp:spPr>
        <a:xfrm>
          <a:off x="2674492" y="2949556"/>
          <a:ext cx="1478126" cy="739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Appendix</a:t>
          </a:r>
        </a:p>
      </dsp:txBody>
      <dsp:txXfrm>
        <a:off x="2696138" y="2971202"/>
        <a:ext cx="1434834" cy="69577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EF2C7-5623-4539-A4E9-6E40A57B443A}">
      <dsp:nvSpPr>
        <dsp:cNvPr id="0" name=""/>
        <dsp:cNvSpPr/>
      </dsp:nvSpPr>
      <dsp:spPr>
        <a:xfrm>
          <a:off x="83840" y="1272378"/>
          <a:ext cx="1341990" cy="8095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SR15</a:t>
          </a:r>
          <a:br>
            <a:rPr lang="en-US" sz="2400" kern="1200" dirty="0"/>
          </a:br>
          <a:endParaRPr lang="en-US" sz="1400" kern="1200" dirty="0"/>
        </a:p>
      </dsp:txBody>
      <dsp:txXfrm>
        <a:off x="107551" y="1296089"/>
        <a:ext cx="1294568" cy="762134"/>
      </dsp:txXfrm>
    </dsp:sp>
    <dsp:sp modelId="{696F99AE-AAA6-4ED2-8C57-D4AF73578617}">
      <dsp:nvSpPr>
        <dsp:cNvPr id="0" name=""/>
        <dsp:cNvSpPr/>
      </dsp:nvSpPr>
      <dsp:spPr>
        <a:xfrm rot="18691906">
          <a:off x="1283893" y="1343507"/>
          <a:ext cx="842447" cy="36650"/>
        </a:xfrm>
        <a:custGeom>
          <a:avLst/>
          <a:gdLst/>
          <a:ahLst/>
          <a:cxnLst/>
          <a:rect l="0" t="0" r="0" b="0"/>
          <a:pathLst>
            <a:path>
              <a:moveTo>
                <a:pt x="0" y="18325"/>
              </a:moveTo>
              <a:lnTo>
                <a:pt x="842447" y="183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84056" y="1340771"/>
        <a:ext cx="42122" cy="42122"/>
      </dsp:txXfrm>
    </dsp:sp>
    <dsp:sp modelId="{C99918F3-AF7D-4549-A0D7-16D194EB8C75}">
      <dsp:nvSpPr>
        <dsp:cNvPr id="0" name=""/>
        <dsp:cNvSpPr/>
      </dsp:nvSpPr>
      <dsp:spPr>
        <a:xfrm>
          <a:off x="1984403" y="645743"/>
          <a:ext cx="1603066" cy="80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SPM</a:t>
          </a:r>
        </a:p>
      </dsp:txBody>
      <dsp:txXfrm>
        <a:off x="2007879" y="669219"/>
        <a:ext cx="1556114" cy="754581"/>
      </dsp:txXfrm>
    </dsp:sp>
    <dsp:sp modelId="{12F00963-6CC6-4065-BF34-132C1C24F088}">
      <dsp:nvSpPr>
        <dsp:cNvPr id="0" name=""/>
        <dsp:cNvSpPr/>
      </dsp:nvSpPr>
      <dsp:spPr>
        <a:xfrm rot="1651658">
          <a:off x="1390176" y="1804389"/>
          <a:ext cx="629882" cy="36650"/>
        </a:xfrm>
        <a:custGeom>
          <a:avLst/>
          <a:gdLst/>
          <a:ahLst/>
          <a:cxnLst/>
          <a:rect l="0" t="0" r="0" b="0"/>
          <a:pathLst>
            <a:path>
              <a:moveTo>
                <a:pt x="0" y="18325"/>
              </a:moveTo>
              <a:lnTo>
                <a:pt x="629882" y="183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89370" y="1806967"/>
        <a:ext cx="31494" cy="31494"/>
      </dsp:txXfrm>
    </dsp:sp>
    <dsp:sp modelId="{D310FB10-B17E-4F0E-87A3-1CBCAC282004}">
      <dsp:nvSpPr>
        <dsp:cNvPr id="0" name=""/>
        <dsp:cNvSpPr/>
      </dsp:nvSpPr>
      <dsp:spPr>
        <a:xfrm>
          <a:off x="1984403" y="1567506"/>
          <a:ext cx="1603066" cy="80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Chapters</a:t>
          </a:r>
        </a:p>
      </dsp:txBody>
      <dsp:txXfrm>
        <a:off x="2007879" y="1590982"/>
        <a:ext cx="1556114" cy="754581"/>
      </dsp:txXfrm>
    </dsp:sp>
    <dsp:sp modelId="{133716A3-22D9-47CC-A926-8594BF60DBA1}">
      <dsp:nvSpPr>
        <dsp:cNvPr id="0" name=""/>
        <dsp:cNvSpPr/>
      </dsp:nvSpPr>
      <dsp:spPr>
        <a:xfrm rot="3916339">
          <a:off x="1037457" y="2265270"/>
          <a:ext cx="1335320" cy="36650"/>
        </a:xfrm>
        <a:custGeom>
          <a:avLst/>
          <a:gdLst/>
          <a:ahLst/>
          <a:cxnLst/>
          <a:rect l="0" t="0" r="0" b="0"/>
          <a:pathLst>
            <a:path>
              <a:moveTo>
                <a:pt x="0" y="18325"/>
              </a:moveTo>
              <a:lnTo>
                <a:pt x="1335320" y="183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71734" y="2250213"/>
        <a:ext cx="66766" cy="66766"/>
      </dsp:txXfrm>
    </dsp:sp>
    <dsp:sp modelId="{C61D2CF5-D05A-43B0-B1EE-6686F4787A7F}">
      <dsp:nvSpPr>
        <dsp:cNvPr id="0" name=""/>
        <dsp:cNvSpPr/>
      </dsp:nvSpPr>
      <dsp:spPr>
        <a:xfrm>
          <a:off x="1984403" y="2489269"/>
          <a:ext cx="1603066" cy="80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Glossary</a:t>
          </a:r>
        </a:p>
      </dsp:txBody>
      <dsp:txXfrm>
        <a:off x="2007879" y="2512745"/>
        <a:ext cx="1556114" cy="75458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EF2C7-5623-4539-A4E9-6E40A57B443A}">
      <dsp:nvSpPr>
        <dsp:cNvPr id="0" name=""/>
        <dsp:cNvSpPr/>
      </dsp:nvSpPr>
      <dsp:spPr>
        <a:xfrm>
          <a:off x="73973" y="1410034"/>
          <a:ext cx="2458464" cy="14225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SROCC</a:t>
          </a:r>
          <a:br>
            <a:rPr lang="en-US" sz="2400" kern="1200" dirty="0"/>
          </a:br>
          <a:r>
            <a:rPr lang="en-US" sz="2400" kern="1200" dirty="0"/>
            <a:t>(Ocean Climate Change)</a:t>
          </a:r>
          <a:endParaRPr lang="en-US" sz="1400" kern="1200" dirty="0"/>
        </a:p>
      </dsp:txBody>
      <dsp:txXfrm>
        <a:off x="115639" y="1451700"/>
        <a:ext cx="2375132" cy="1339249"/>
      </dsp:txXfrm>
    </dsp:sp>
    <dsp:sp modelId="{696F99AE-AAA6-4ED2-8C57-D4AF73578617}">
      <dsp:nvSpPr>
        <dsp:cNvPr id="0" name=""/>
        <dsp:cNvSpPr/>
      </dsp:nvSpPr>
      <dsp:spPr>
        <a:xfrm rot="17499786">
          <a:off x="2130790" y="1515175"/>
          <a:ext cx="1273348" cy="28887"/>
        </a:xfrm>
        <a:custGeom>
          <a:avLst/>
          <a:gdLst/>
          <a:ahLst/>
          <a:cxnLst/>
          <a:rect l="0" t="0" r="0" b="0"/>
          <a:pathLst>
            <a:path>
              <a:moveTo>
                <a:pt x="0" y="14443"/>
              </a:moveTo>
              <a:lnTo>
                <a:pt x="1273348" y="144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35631" y="1497785"/>
        <a:ext cx="63667" cy="63667"/>
      </dsp:txXfrm>
    </dsp:sp>
    <dsp:sp modelId="{C99918F3-AF7D-4549-A0D7-16D194EB8C75}">
      <dsp:nvSpPr>
        <dsp:cNvPr id="0" name=""/>
        <dsp:cNvSpPr/>
      </dsp:nvSpPr>
      <dsp:spPr>
        <a:xfrm>
          <a:off x="3002492" y="600656"/>
          <a:ext cx="1349025" cy="674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SPM</a:t>
          </a:r>
        </a:p>
      </dsp:txBody>
      <dsp:txXfrm>
        <a:off x="3022248" y="620412"/>
        <a:ext cx="1309513" cy="635000"/>
      </dsp:txXfrm>
    </dsp:sp>
    <dsp:sp modelId="{87CA8052-6399-40EB-8901-5D5ABAACFB6F}">
      <dsp:nvSpPr>
        <dsp:cNvPr id="0" name=""/>
        <dsp:cNvSpPr/>
      </dsp:nvSpPr>
      <dsp:spPr>
        <a:xfrm rot="18863748">
          <a:off x="2437332" y="1880656"/>
          <a:ext cx="633218" cy="28887"/>
        </a:xfrm>
        <a:custGeom>
          <a:avLst/>
          <a:gdLst/>
          <a:ahLst/>
          <a:cxnLst/>
          <a:rect l="0" t="0" r="0" b="0"/>
          <a:pathLst>
            <a:path>
              <a:moveTo>
                <a:pt x="0" y="14443"/>
              </a:moveTo>
              <a:lnTo>
                <a:pt x="633218" y="144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38110" y="1879270"/>
        <a:ext cx="31660" cy="31660"/>
      </dsp:txXfrm>
    </dsp:sp>
    <dsp:sp modelId="{76912FD0-81D7-4125-9647-AEB2A1DBD31C}">
      <dsp:nvSpPr>
        <dsp:cNvPr id="0" name=""/>
        <dsp:cNvSpPr/>
      </dsp:nvSpPr>
      <dsp:spPr>
        <a:xfrm>
          <a:off x="2975444" y="1331619"/>
          <a:ext cx="1349025" cy="674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Technical</a:t>
          </a:r>
          <a:r>
            <a:rPr lang="en-US" sz="2100" kern="1200" baseline="0" dirty="0"/>
            <a:t> Summary</a:t>
          </a:r>
          <a:endParaRPr lang="en-US" sz="2100" kern="1200" dirty="0"/>
        </a:p>
      </dsp:txBody>
      <dsp:txXfrm>
        <a:off x="2995200" y="1351375"/>
        <a:ext cx="1309513" cy="635000"/>
      </dsp:txXfrm>
    </dsp:sp>
    <dsp:sp modelId="{B522E592-9F4F-4EC5-85B3-B1AA956810F3}">
      <dsp:nvSpPr>
        <dsp:cNvPr id="0" name=""/>
        <dsp:cNvSpPr/>
      </dsp:nvSpPr>
      <dsp:spPr>
        <a:xfrm rot="1851211">
          <a:off x="2493429" y="2248242"/>
          <a:ext cx="551281" cy="28887"/>
        </a:xfrm>
        <a:custGeom>
          <a:avLst/>
          <a:gdLst/>
          <a:ahLst/>
          <a:cxnLst/>
          <a:rect l="0" t="0" r="0" b="0"/>
          <a:pathLst>
            <a:path>
              <a:moveTo>
                <a:pt x="0" y="14443"/>
              </a:moveTo>
              <a:lnTo>
                <a:pt x="551281" y="144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55288" y="2248904"/>
        <a:ext cx="27564" cy="27564"/>
      </dsp:txXfrm>
    </dsp:sp>
    <dsp:sp modelId="{595CD19F-8178-4729-B1A7-23A03379922C}">
      <dsp:nvSpPr>
        <dsp:cNvPr id="0" name=""/>
        <dsp:cNvSpPr/>
      </dsp:nvSpPr>
      <dsp:spPr>
        <a:xfrm>
          <a:off x="3005703" y="2066791"/>
          <a:ext cx="1349025" cy="674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Chapters</a:t>
          </a:r>
        </a:p>
      </dsp:txBody>
      <dsp:txXfrm>
        <a:off x="3025459" y="2086547"/>
        <a:ext cx="1309513" cy="635000"/>
      </dsp:txXfrm>
    </dsp:sp>
    <dsp:sp modelId="{B87ED6FF-7F65-4529-8231-1C8F181D30CA}">
      <dsp:nvSpPr>
        <dsp:cNvPr id="0" name=""/>
        <dsp:cNvSpPr/>
      </dsp:nvSpPr>
      <dsp:spPr>
        <a:xfrm rot="3986923">
          <a:off x="2179264" y="2646086"/>
          <a:ext cx="1176401" cy="28887"/>
        </a:xfrm>
        <a:custGeom>
          <a:avLst/>
          <a:gdLst/>
          <a:ahLst/>
          <a:cxnLst/>
          <a:rect l="0" t="0" r="0" b="0"/>
          <a:pathLst>
            <a:path>
              <a:moveTo>
                <a:pt x="0" y="14443"/>
              </a:moveTo>
              <a:lnTo>
                <a:pt x="1176401" y="144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38055" y="2631120"/>
        <a:ext cx="58820" cy="58820"/>
      </dsp:txXfrm>
    </dsp:sp>
    <dsp:sp modelId="{58533AB1-6B67-44DC-8D50-11A6F7205D51}">
      <dsp:nvSpPr>
        <dsp:cNvPr id="0" name=""/>
        <dsp:cNvSpPr/>
      </dsp:nvSpPr>
      <dsp:spPr>
        <a:xfrm>
          <a:off x="3002492" y="2862479"/>
          <a:ext cx="1349025" cy="6745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Glossary</a:t>
          </a:r>
        </a:p>
      </dsp:txBody>
      <dsp:txXfrm>
        <a:off x="3022248" y="2882235"/>
        <a:ext cx="1309513" cy="63500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EF2C7-5623-4539-A4E9-6E40A57B443A}">
      <dsp:nvSpPr>
        <dsp:cNvPr id="0" name=""/>
        <dsp:cNvSpPr/>
      </dsp:nvSpPr>
      <dsp:spPr>
        <a:xfrm>
          <a:off x="267939" y="1652717"/>
          <a:ext cx="1443094" cy="611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Polar regions</a:t>
          </a:r>
          <a:br>
            <a:rPr lang="en-US" sz="1600" kern="1200" dirty="0"/>
          </a:br>
          <a:r>
            <a:rPr lang="en-US" sz="1600" kern="1200" dirty="0"/>
            <a:t>(Ch 03)</a:t>
          </a:r>
        </a:p>
      </dsp:txBody>
      <dsp:txXfrm>
        <a:off x="285836" y="1670614"/>
        <a:ext cx="1407300" cy="575265"/>
      </dsp:txXfrm>
    </dsp:sp>
    <dsp:sp modelId="{696F99AE-AAA6-4ED2-8C57-D4AF73578617}">
      <dsp:nvSpPr>
        <dsp:cNvPr id="0" name=""/>
        <dsp:cNvSpPr/>
      </dsp:nvSpPr>
      <dsp:spPr>
        <a:xfrm rot="17436796">
          <a:off x="1152354" y="1135150"/>
          <a:ext cx="172447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724473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971479" y="1108100"/>
        <a:ext cx="86223" cy="86223"/>
      </dsp:txXfrm>
    </dsp:sp>
    <dsp:sp modelId="{C99918F3-AF7D-4549-A0D7-16D194EB8C75}">
      <dsp:nvSpPr>
        <dsp:cNvPr id="0" name=""/>
        <dsp:cNvSpPr/>
      </dsp:nvSpPr>
      <dsp:spPr>
        <a:xfrm>
          <a:off x="2318149" y="0"/>
          <a:ext cx="1376710" cy="688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Executive Summary</a:t>
          </a:r>
          <a:r>
            <a:rPr lang="en-US" sz="2200" kern="1200" baseline="0" dirty="0"/>
            <a:t> </a:t>
          </a:r>
          <a:endParaRPr lang="en-US" sz="2200" kern="1200" dirty="0"/>
        </a:p>
      </dsp:txBody>
      <dsp:txXfrm>
        <a:off x="2338310" y="20161"/>
        <a:ext cx="1336388" cy="648033"/>
      </dsp:txXfrm>
    </dsp:sp>
    <dsp:sp modelId="{595120F4-D32D-4DA8-8725-6AA8A6A9D42B}">
      <dsp:nvSpPr>
        <dsp:cNvPr id="0" name=""/>
        <dsp:cNvSpPr/>
      </dsp:nvSpPr>
      <dsp:spPr>
        <a:xfrm rot="21387206">
          <a:off x="1710457" y="1923572"/>
          <a:ext cx="601783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01783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96304" y="1924589"/>
        <a:ext cx="30089" cy="30089"/>
      </dsp:txXfrm>
    </dsp:sp>
    <dsp:sp modelId="{D43296AD-0B58-4C79-B901-8CD04F6F9910}">
      <dsp:nvSpPr>
        <dsp:cNvPr id="0" name=""/>
        <dsp:cNvSpPr/>
      </dsp:nvSpPr>
      <dsp:spPr>
        <a:xfrm>
          <a:off x="2311665" y="1576843"/>
          <a:ext cx="1376710" cy="688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Synopsis</a:t>
          </a:r>
        </a:p>
      </dsp:txBody>
      <dsp:txXfrm>
        <a:off x="2331826" y="1597004"/>
        <a:ext cx="1336388" cy="648033"/>
      </dsp:txXfrm>
    </dsp:sp>
    <dsp:sp modelId="{4452F745-1E8A-4D47-99E2-3D182D0BCEF2}">
      <dsp:nvSpPr>
        <dsp:cNvPr id="0" name=""/>
        <dsp:cNvSpPr/>
      </dsp:nvSpPr>
      <dsp:spPr>
        <a:xfrm rot="18312316">
          <a:off x="1492106" y="1519782"/>
          <a:ext cx="103391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33916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83216" y="1509997"/>
        <a:ext cx="51695" cy="51695"/>
      </dsp:txXfrm>
    </dsp:sp>
    <dsp:sp modelId="{32D95D78-3844-4D95-BB4D-B7B231176267}">
      <dsp:nvSpPr>
        <dsp:cNvPr id="0" name=""/>
        <dsp:cNvSpPr/>
      </dsp:nvSpPr>
      <dsp:spPr>
        <a:xfrm>
          <a:off x="2307094" y="769265"/>
          <a:ext cx="1376710" cy="688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Knowledge Gaps</a:t>
          </a:r>
        </a:p>
      </dsp:txBody>
      <dsp:txXfrm>
        <a:off x="2327255" y="789426"/>
        <a:ext cx="1336388" cy="648033"/>
      </dsp:txXfrm>
    </dsp:sp>
    <dsp:sp modelId="{B522E592-9F4F-4EC5-85B3-B1AA956810F3}">
      <dsp:nvSpPr>
        <dsp:cNvPr id="0" name=""/>
        <dsp:cNvSpPr/>
      </dsp:nvSpPr>
      <dsp:spPr>
        <a:xfrm rot="4066401">
          <a:off x="1194161" y="2711759"/>
          <a:ext cx="166269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662695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83941" y="2686253"/>
        <a:ext cx="83134" cy="83134"/>
      </dsp:txXfrm>
    </dsp:sp>
    <dsp:sp modelId="{595CD19F-8178-4729-B1A7-23A03379922C}">
      <dsp:nvSpPr>
        <dsp:cNvPr id="0" name=""/>
        <dsp:cNvSpPr/>
      </dsp:nvSpPr>
      <dsp:spPr>
        <a:xfrm>
          <a:off x="2339983" y="3153217"/>
          <a:ext cx="1376710" cy="688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References</a:t>
          </a:r>
        </a:p>
      </dsp:txBody>
      <dsp:txXfrm>
        <a:off x="2360144" y="3173378"/>
        <a:ext cx="1336388" cy="648033"/>
      </dsp:txXfrm>
    </dsp:sp>
    <dsp:sp modelId="{42819F35-8C51-48F5-8BAA-FCDA44058114}">
      <dsp:nvSpPr>
        <dsp:cNvPr id="0" name=""/>
        <dsp:cNvSpPr/>
      </dsp:nvSpPr>
      <dsp:spPr>
        <a:xfrm rot="3061574">
          <a:off x="1530072" y="2321355"/>
          <a:ext cx="975439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975439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93406" y="2313031"/>
        <a:ext cx="48771" cy="48771"/>
      </dsp:txXfrm>
    </dsp:sp>
    <dsp:sp modelId="{3FA790D1-A3D0-4BF2-BB35-0768A55C5074}">
      <dsp:nvSpPr>
        <dsp:cNvPr id="0" name=""/>
        <dsp:cNvSpPr/>
      </dsp:nvSpPr>
      <dsp:spPr>
        <a:xfrm>
          <a:off x="2324551" y="2372409"/>
          <a:ext cx="1376710" cy="6883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FAQs</a:t>
          </a:r>
        </a:p>
      </dsp:txBody>
      <dsp:txXfrm>
        <a:off x="2344712" y="2392570"/>
        <a:ext cx="1336388" cy="6480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E502CC-E9B8-4E9D-8BB6-2EA8401C0D43}">
      <dsp:nvSpPr>
        <dsp:cNvPr id="0" name=""/>
        <dsp:cNvSpPr/>
      </dsp:nvSpPr>
      <dsp:spPr>
        <a:xfrm>
          <a:off x="1910335" y="1808068"/>
          <a:ext cx="1963956" cy="7013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Assessment Report 6</a:t>
          </a:r>
        </a:p>
      </dsp:txBody>
      <dsp:txXfrm>
        <a:off x="1930877" y="1828610"/>
        <a:ext cx="1922872" cy="660286"/>
      </dsp:txXfrm>
    </dsp:sp>
    <dsp:sp modelId="{844769AE-BEEF-4336-83F6-7744AAB3EFCF}">
      <dsp:nvSpPr>
        <dsp:cNvPr id="0" name=""/>
        <dsp:cNvSpPr/>
      </dsp:nvSpPr>
      <dsp:spPr>
        <a:xfrm rot="18309141">
          <a:off x="3365622" y="1147300"/>
          <a:ext cx="2397988" cy="62253"/>
        </a:xfrm>
        <a:custGeom>
          <a:avLst/>
          <a:gdLst/>
          <a:ahLst/>
          <a:cxnLst/>
          <a:rect l="0" t="0" r="0" b="0"/>
          <a:pathLst>
            <a:path>
              <a:moveTo>
                <a:pt x="0" y="31126"/>
              </a:moveTo>
              <a:lnTo>
                <a:pt x="2397988" y="311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504666" y="1118477"/>
        <a:ext cx="119899" cy="119899"/>
      </dsp:txXfrm>
    </dsp:sp>
    <dsp:sp modelId="{1A4C1AF0-7D8E-4971-94A3-30036F3B5775}">
      <dsp:nvSpPr>
        <dsp:cNvPr id="0" name=""/>
        <dsp:cNvSpPr/>
      </dsp:nvSpPr>
      <dsp:spPr>
        <a:xfrm>
          <a:off x="5254940" y="0"/>
          <a:ext cx="1160477" cy="396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WG1</a:t>
          </a:r>
        </a:p>
      </dsp:txBody>
      <dsp:txXfrm>
        <a:off x="5266544" y="11604"/>
        <a:ext cx="1137269" cy="372993"/>
      </dsp:txXfrm>
    </dsp:sp>
    <dsp:sp modelId="{BA4BBBEF-5320-4355-AF96-F16C758E469F}">
      <dsp:nvSpPr>
        <dsp:cNvPr id="0" name=""/>
        <dsp:cNvSpPr/>
      </dsp:nvSpPr>
      <dsp:spPr>
        <a:xfrm rot="18821203">
          <a:off x="3566193" y="1407272"/>
          <a:ext cx="1992332" cy="62253"/>
        </a:xfrm>
        <a:custGeom>
          <a:avLst/>
          <a:gdLst/>
          <a:ahLst/>
          <a:cxnLst/>
          <a:rect l="0" t="0" r="0" b="0"/>
          <a:pathLst>
            <a:path>
              <a:moveTo>
                <a:pt x="0" y="31126"/>
              </a:moveTo>
              <a:lnTo>
                <a:pt x="1992332" y="311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4512550" y="1388590"/>
        <a:ext cx="99616" cy="99616"/>
      </dsp:txXfrm>
    </dsp:sp>
    <dsp:sp modelId="{D926D5C4-A1CC-4E8C-885E-87999CAD76F4}">
      <dsp:nvSpPr>
        <dsp:cNvPr id="0" name=""/>
        <dsp:cNvSpPr/>
      </dsp:nvSpPr>
      <dsp:spPr>
        <a:xfrm>
          <a:off x="5250425" y="528385"/>
          <a:ext cx="1151387" cy="3793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WG2</a:t>
          </a:r>
        </a:p>
      </dsp:txBody>
      <dsp:txXfrm>
        <a:off x="5261535" y="539495"/>
        <a:ext cx="1129167" cy="357096"/>
      </dsp:txXfrm>
    </dsp:sp>
    <dsp:sp modelId="{223938ED-9DA1-42DE-88BF-7E026B224B8B}">
      <dsp:nvSpPr>
        <dsp:cNvPr id="0" name=""/>
        <dsp:cNvSpPr/>
      </dsp:nvSpPr>
      <dsp:spPr>
        <a:xfrm rot="21174202">
          <a:off x="3869037" y="2042884"/>
          <a:ext cx="1371864" cy="62253"/>
        </a:xfrm>
        <a:custGeom>
          <a:avLst/>
          <a:gdLst/>
          <a:ahLst/>
          <a:cxnLst/>
          <a:rect l="0" t="0" r="0" b="0"/>
          <a:pathLst>
            <a:path>
              <a:moveTo>
                <a:pt x="0" y="31126"/>
              </a:moveTo>
              <a:lnTo>
                <a:pt x="1371864" y="311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20673" y="2039714"/>
        <a:ext cx="68593" cy="68593"/>
      </dsp:txXfrm>
    </dsp:sp>
    <dsp:sp modelId="{B33BFB86-CD06-4197-83F0-CF619D723883}">
      <dsp:nvSpPr>
        <dsp:cNvPr id="0" name=""/>
        <dsp:cNvSpPr/>
      </dsp:nvSpPr>
      <dsp:spPr>
        <a:xfrm>
          <a:off x="5235647" y="1751754"/>
          <a:ext cx="1194639" cy="4750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SYR</a:t>
          </a:r>
        </a:p>
      </dsp:txBody>
      <dsp:txXfrm>
        <a:off x="5249560" y="1765667"/>
        <a:ext cx="1166813" cy="447203"/>
      </dsp:txXfrm>
    </dsp:sp>
    <dsp:sp modelId="{66C99649-5F92-4147-A3C5-C16A15BAD061}">
      <dsp:nvSpPr>
        <dsp:cNvPr id="0" name=""/>
        <dsp:cNvSpPr/>
      </dsp:nvSpPr>
      <dsp:spPr>
        <a:xfrm rot="19753736">
          <a:off x="3762772" y="1722354"/>
          <a:ext cx="1584305" cy="62253"/>
        </a:xfrm>
        <a:custGeom>
          <a:avLst/>
          <a:gdLst/>
          <a:ahLst/>
          <a:cxnLst/>
          <a:rect l="0" t="0" r="0" b="0"/>
          <a:pathLst>
            <a:path>
              <a:moveTo>
                <a:pt x="0" y="31126"/>
              </a:moveTo>
              <a:lnTo>
                <a:pt x="1584305" y="311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15317" y="1713873"/>
        <a:ext cx="79215" cy="79215"/>
      </dsp:txXfrm>
    </dsp:sp>
    <dsp:sp modelId="{31A2B310-D512-4C59-B5AA-1DD00D951386}">
      <dsp:nvSpPr>
        <dsp:cNvPr id="0" name=""/>
        <dsp:cNvSpPr/>
      </dsp:nvSpPr>
      <dsp:spPr>
        <a:xfrm>
          <a:off x="5235557" y="1142289"/>
          <a:ext cx="1165082" cy="4118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WG3</a:t>
          </a:r>
        </a:p>
      </dsp:txBody>
      <dsp:txXfrm>
        <a:off x="5247619" y="1154351"/>
        <a:ext cx="1140958" cy="387713"/>
      </dsp:txXfrm>
    </dsp:sp>
    <dsp:sp modelId="{B4534F30-90EC-4A02-B3F6-FC31A24C7117}">
      <dsp:nvSpPr>
        <dsp:cNvPr id="0" name=""/>
        <dsp:cNvSpPr/>
      </dsp:nvSpPr>
      <dsp:spPr>
        <a:xfrm rot="1227352">
          <a:off x="3827984" y="2384280"/>
          <a:ext cx="1468750" cy="62253"/>
        </a:xfrm>
        <a:custGeom>
          <a:avLst/>
          <a:gdLst/>
          <a:ahLst/>
          <a:cxnLst/>
          <a:rect l="0" t="0" r="0" b="0"/>
          <a:pathLst>
            <a:path>
              <a:moveTo>
                <a:pt x="0" y="31126"/>
              </a:moveTo>
              <a:lnTo>
                <a:pt x="1468750" y="311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25640" y="2378688"/>
        <a:ext cx="73437" cy="73437"/>
      </dsp:txXfrm>
    </dsp:sp>
    <dsp:sp modelId="{9AD5DC79-F10C-4B3C-A23C-C224B671BBB4}">
      <dsp:nvSpPr>
        <dsp:cNvPr id="0" name=""/>
        <dsp:cNvSpPr/>
      </dsp:nvSpPr>
      <dsp:spPr>
        <a:xfrm>
          <a:off x="5250425" y="2480288"/>
          <a:ext cx="1187927" cy="3835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SRCCL</a:t>
          </a:r>
        </a:p>
      </dsp:txBody>
      <dsp:txXfrm>
        <a:off x="5261659" y="2491522"/>
        <a:ext cx="1165459" cy="361077"/>
      </dsp:txXfrm>
    </dsp:sp>
    <dsp:sp modelId="{B1E66FB2-3347-47F4-BDBE-714925991E63}">
      <dsp:nvSpPr>
        <dsp:cNvPr id="0" name=""/>
        <dsp:cNvSpPr/>
      </dsp:nvSpPr>
      <dsp:spPr>
        <a:xfrm rot="2386226">
          <a:off x="3666044" y="2703369"/>
          <a:ext cx="1800003" cy="62253"/>
        </a:xfrm>
        <a:custGeom>
          <a:avLst/>
          <a:gdLst/>
          <a:ahLst/>
          <a:cxnLst/>
          <a:rect l="0" t="0" r="0" b="0"/>
          <a:pathLst>
            <a:path>
              <a:moveTo>
                <a:pt x="0" y="31126"/>
              </a:moveTo>
              <a:lnTo>
                <a:pt x="1800003" y="311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4521046" y="2689496"/>
        <a:ext cx="90000" cy="90000"/>
      </dsp:txXfrm>
    </dsp:sp>
    <dsp:sp modelId="{DAFA3D2D-EE80-4111-8FB5-7C0F7C989BF1}">
      <dsp:nvSpPr>
        <dsp:cNvPr id="0" name=""/>
        <dsp:cNvSpPr/>
      </dsp:nvSpPr>
      <dsp:spPr>
        <a:xfrm>
          <a:off x="5257800" y="3104651"/>
          <a:ext cx="1134081" cy="4111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SR15</a:t>
          </a:r>
        </a:p>
      </dsp:txBody>
      <dsp:txXfrm>
        <a:off x="5269843" y="3116694"/>
        <a:ext cx="1109995" cy="387089"/>
      </dsp:txXfrm>
    </dsp:sp>
    <dsp:sp modelId="{250EF85F-1542-42E2-9450-A5BF96F26479}">
      <dsp:nvSpPr>
        <dsp:cNvPr id="0" name=""/>
        <dsp:cNvSpPr/>
      </dsp:nvSpPr>
      <dsp:spPr>
        <a:xfrm rot="3229084">
          <a:off x="3395272" y="3071459"/>
          <a:ext cx="2338689" cy="62253"/>
        </a:xfrm>
        <a:custGeom>
          <a:avLst/>
          <a:gdLst/>
          <a:ahLst/>
          <a:cxnLst/>
          <a:rect l="0" t="0" r="0" b="0"/>
          <a:pathLst>
            <a:path>
              <a:moveTo>
                <a:pt x="0" y="31126"/>
              </a:moveTo>
              <a:lnTo>
                <a:pt x="2338689" y="311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506149" y="3044118"/>
        <a:ext cx="116934" cy="116934"/>
      </dsp:txXfrm>
    </dsp:sp>
    <dsp:sp modelId="{5C68561F-EF5E-4FCD-80D2-D6165224973C}">
      <dsp:nvSpPr>
        <dsp:cNvPr id="0" name=""/>
        <dsp:cNvSpPr/>
      </dsp:nvSpPr>
      <dsp:spPr>
        <a:xfrm>
          <a:off x="5254940" y="3779790"/>
          <a:ext cx="1257605" cy="5332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SROCC</a:t>
          </a:r>
        </a:p>
      </dsp:txBody>
      <dsp:txXfrm>
        <a:off x="5270559" y="3795409"/>
        <a:ext cx="1226367" cy="5020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95993-DC13-427F-8D7D-5B5E259CDF4E}">
      <dsp:nvSpPr>
        <dsp:cNvPr id="0" name=""/>
        <dsp:cNvSpPr/>
      </dsp:nvSpPr>
      <dsp:spPr>
        <a:xfrm>
          <a:off x="6895" y="0"/>
          <a:ext cx="4198189" cy="266417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baseline="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rPr>
            <a:t>Physical effects of climate change on the Earth. i.e., the atmosphere, ice etc. </a:t>
          </a:r>
          <a:endParaRPr lang="en-US" sz="2800" kern="1200" dirty="0">
            <a:effectLst>
              <a:outerShdw blurRad="50800" dist="50800" dir="5400000" algn="ctr" rotWithShape="0">
                <a:srgbClr val="000000">
                  <a:alpha val="99000"/>
                </a:srgbClr>
              </a:outerShdw>
            </a:effectLst>
          </a:endParaRPr>
        </a:p>
      </dsp:txBody>
      <dsp:txXfrm>
        <a:off x="84926" y="78031"/>
        <a:ext cx="4042127" cy="2508116"/>
      </dsp:txXfrm>
    </dsp:sp>
    <dsp:sp modelId="{298FA846-3901-4DD2-87DC-6249CD2C8209}">
      <dsp:nvSpPr>
        <dsp:cNvPr id="0" name=""/>
        <dsp:cNvSpPr/>
      </dsp:nvSpPr>
      <dsp:spPr>
        <a:xfrm>
          <a:off x="4679067" y="757373"/>
          <a:ext cx="893670" cy="1149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/>
        </a:p>
      </dsp:txBody>
      <dsp:txXfrm>
        <a:off x="4679067" y="987259"/>
        <a:ext cx="625569" cy="689658"/>
      </dsp:txXfrm>
    </dsp:sp>
    <dsp:sp modelId="{6C1571A3-2FD5-4875-8D93-E22188D48946}">
      <dsp:nvSpPr>
        <dsp:cNvPr id="0" name=""/>
        <dsp:cNvSpPr/>
      </dsp:nvSpPr>
      <dsp:spPr>
        <a:xfrm>
          <a:off x="5891254" y="0"/>
          <a:ext cx="4198189" cy="2664178"/>
        </a:xfrm>
        <a:prstGeom prst="roundRect">
          <a:avLst>
            <a:gd name="adj" fmla="val 1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2800" b="0" i="0" kern="1200" baseline="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rPr>
          </a:br>
          <a:br>
            <a:rPr lang="en-US" sz="2800" b="0" i="0" kern="1200" baseline="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rPr>
          </a:br>
          <a:r>
            <a:rPr lang="en-US" sz="2800" b="0" i="0" kern="1200" baseline="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rPr>
            <a:t>“E</a:t>
          </a:r>
          <a:r>
            <a:rPr lang="en-US" sz="2800" b="0" kern="1200" dirty="0"/>
            <a:t>xamines the physical science underpinning past, present, and future climate change.”</a:t>
          </a:r>
          <a:br>
            <a:rPr lang="en-US" sz="2800" b="0" kern="1200" dirty="0"/>
          </a:br>
          <a:r>
            <a:rPr lang="en-US" sz="2800" b="0" kern="1200" dirty="0"/>
            <a:t>                                      -IPCC</a:t>
          </a:r>
          <a:br>
            <a:rPr lang="en-US" sz="2800" b="0" i="0" kern="1200" baseline="0" dirty="0"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</a:rPr>
          </a:br>
          <a:endParaRPr lang="en-US" sz="2800" b="0" kern="1200" dirty="0">
            <a:effectLst>
              <a:outerShdw blurRad="50800" dist="50800" dir="5400000" algn="ctr" rotWithShape="0">
                <a:srgbClr val="000000">
                  <a:alpha val="99000"/>
                </a:srgbClr>
              </a:outerShdw>
            </a:effectLst>
          </a:endParaRPr>
        </a:p>
      </dsp:txBody>
      <dsp:txXfrm>
        <a:off x="5969285" y="78031"/>
        <a:ext cx="4042127" cy="25081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EF2C7-5623-4539-A4E9-6E40A57B443A}">
      <dsp:nvSpPr>
        <dsp:cNvPr id="0" name=""/>
        <dsp:cNvSpPr/>
      </dsp:nvSpPr>
      <dsp:spPr>
        <a:xfrm>
          <a:off x="341232" y="2190586"/>
          <a:ext cx="1050235" cy="4974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WG1</a:t>
          </a:r>
          <a:endParaRPr lang="en-US" sz="1600" kern="1200" dirty="0"/>
        </a:p>
      </dsp:txBody>
      <dsp:txXfrm>
        <a:off x="355801" y="2205155"/>
        <a:ext cx="1021097" cy="468295"/>
      </dsp:txXfrm>
    </dsp:sp>
    <dsp:sp modelId="{696F99AE-AAA6-4ED2-8C57-D4AF73578617}">
      <dsp:nvSpPr>
        <dsp:cNvPr id="0" name=""/>
        <dsp:cNvSpPr/>
      </dsp:nvSpPr>
      <dsp:spPr>
        <a:xfrm rot="17009528">
          <a:off x="572159" y="1386846"/>
          <a:ext cx="2137267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137267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587361" y="1346730"/>
        <a:ext cx="106863" cy="106863"/>
      </dsp:txXfrm>
    </dsp:sp>
    <dsp:sp modelId="{C99918F3-AF7D-4549-A0D7-16D194EB8C75}">
      <dsp:nvSpPr>
        <dsp:cNvPr id="0" name=""/>
        <dsp:cNvSpPr/>
      </dsp:nvSpPr>
      <dsp:spPr>
        <a:xfrm>
          <a:off x="1890118" y="3247"/>
          <a:ext cx="1431092" cy="715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SPM</a:t>
          </a:r>
        </a:p>
      </dsp:txBody>
      <dsp:txXfrm>
        <a:off x="1911076" y="24205"/>
        <a:ext cx="1389176" cy="673630"/>
      </dsp:txXfrm>
    </dsp:sp>
    <dsp:sp modelId="{595120F4-D32D-4DA8-8725-6AA8A6A9D42B}">
      <dsp:nvSpPr>
        <dsp:cNvPr id="0" name=""/>
        <dsp:cNvSpPr/>
      </dsp:nvSpPr>
      <dsp:spPr>
        <a:xfrm rot="18915707">
          <a:off x="1297156" y="2196819"/>
          <a:ext cx="651166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51166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06460" y="2193855"/>
        <a:ext cx="32558" cy="32558"/>
      </dsp:txXfrm>
    </dsp:sp>
    <dsp:sp modelId="{D43296AD-0B58-4C79-B901-8CD04F6F9910}">
      <dsp:nvSpPr>
        <dsp:cNvPr id="0" name=""/>
        <dsp:cNvSpPr/>
      </dsp:nvSpPr>
      <dsp:spPr>
        <a:xfrm>
          <a:off x="1854011" y="1623193"/>
          <a:ext cx="1431092" cy="715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FAQ</a:t>
          </a:r>
        </a:p>
      </dsp:txBody>
      <dsp:txXfrm>
        <a:off x="1874969" y="1644151"/>
        <a:ext cx="1389176" cy="673630"/>
      </dsp:txXfrm>
    </dsp:sp>
    <dsp:sp modelId="{87CA8052-6399-40EB-8901-5D5ABAACFB6F}">
      <dsp:nvSpPr>
        <dsp:cNvPr id="0" name=""/>
        <dsp:cNvSpPr/>
      </dsp:nvSpPr>
      <dsp:spPr>
        <a:xfrm rot="17439164">
          <a:off x="933895" y="1764518"/>
          <a:ext cx="1413794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413794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05448" y="1742489"/>
        <a:ext cx="70689" cy="70689"/>
      </dsp:txXfrm>
    </dsp:sp>
    <dsp:sp modelId="{76912FD0-81D7-4125-9647-AEB2A1DBD31C}">
      <dsp:nvSpPr>
        <dsp:cNvPr id="0" name=""/>
        <dsp:cNvSpPr/>
      </dsp:nvSpPr>
      <dsp:spPr>
        <a:xfrm>
          <a:off x="1890118" y="758592"/>
          <a:ext cx="1431092" cy="715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TS</a:t>
          </a:r>
        </a:p>
      </dsp:txBody>
      <dsp:txXfrm>
        <a:off x="1911076" y="779550"/>
        <a:ext cx="1389176" cy="673630"/>
      </dsp:txXfrm>
    </dsp:sp>
    <dsp:sp modelId="{B522E592-9F4F-4EC5-85B3-B1AA956810F3}">
      <dsp:nvSpPr>
        <dsp:cNvPr id="0" name=""/>
        <dsp:cNvSpPr/>
      </dsp:nvSpPr>
      <dsp:spPr>
        <a:xfrm rot="2368524">
          <a:off x="1321440" y="2621163"/>
          <a:ext cx="614005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614005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13092" y="2619129"/>
        <a:ext cx="30700" cy="30700"/>
      </dsp:txXfrm>
    </dsp:sp>
    <dsp:sp modelId="{595CD19F-8178-4729-B1A7-23A03379922C}">
      <dsp:nvSpPr>
        <dsp:cNvPr id="0" name=""/>
        <dsp:cNvSpPr/>
      </dsp:nvSpPr>
      <dsp:spPr>
        <a:xfrm>
          <a:off x="1865417" y="2471881"/>
          <a:ext cx="1431092" cy="715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Interactive Atlas</a:t>
          </a:r>
        </a:p>
      </dsp:txBody>
      <dsp:txXfrm>
        <a:off x="1886375" y="2492839"/>
        <a:ext cx="1389176" cy="673630"/>
      </dsp:txXfrm>
    </dsp:sp>
    <dsp:sp modelId="{42819F35-8C51-48F5-8BAA-FCDA44058114}">
      <dsp:nvSpPr>
        <dsp:cNvPr id="0" name=""/>
        <dsp:cNvSpPr/>
      </dsp:nvSpPr>
      <dsp:spPr>
        <a:xfrm rot="4059410">
          <a:off x="984938" y="3032602"/>
          <a:ext cx="1311708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1311708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08000" y="3013125"/>
        <a:ext cx="65585" cy="65585"/>
      </dsp:txXfrm>
    </dsp:sp>
    <dsp:sp modelId="{3FA790D1-A3D0-4BF2-BB35-0768A55C5074}">
      <dsp:nvSpPr>
        <dsp:cNvPr id="0" name=""/>
        <dsp:cNvSpPr/>
      </dsp:nvSpPr>
      <dsp:spPr>
        <a:xfrm>
          <a:off x="1890118" y="3294760"/>
          <a:ext cx="1431092" cy="715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Chapters</a:t>
          </a:r>
        </a:p>
      </dsp:txBody>
      <dsp:txXfrm>
        <a:off x="1911076" y="3315718"/>
        <a:ext cx="1389176" cy="673630"/>
      </dsp:txXfrm>
    </dsp:sp>
    <dsp:sp modelId="{B80BCD03-8C0A-4604-8210-D53815B91F88}">
      <dsp:nvSpPr>
        <dsp:cNvPr id="0" name=""/>
        <dsp:cNvSpPr/>
      </dsp:nvSpPr>
      <dsp:spPr>
        <a:xfrm rot="4574335">
          <a:off x="592653" y="3444042"/>
          <a:ext cx="2096280" cy="26630"/>
        </a:xfrm>
        <a:custGeom>
          <a:avLst/>
          <a:gdLst/>
          <a:ahLst/>
          <a:cxnLst/>
          <a:rect l="0" t="0" r="0" b="0"/>
          <a:pathLst>
            <a:path>
              <a:moveTo>
                <a:pt x="0" y="13315"/>
              </a:moveTo>
              <a:lnTo>
                <a:pt x="2096280" y="133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588386" y="3404950"/>
        <a:ext cx="104814" cy="104814"/>
      </dsp:txXfrm>
    </dsp:sp>
    <dsp:sp modelId="{EBEA4DCD-6894-4C47-8785-12280AB9EBFF}">
      <dsp:nvSpPr>
        <dsp:cNvPr id="0" name=""/>
        <dsp:cNvSpPr/>
      </dsp:nvSpPr>
      <dsp:spPr>
        <a:xfrm>
          <a:off x="1890118" y="4117638"/>
          <a:ext cx="1431092" cy="7155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Glossary</a:t>
          </a:r>
        </a:p>
      </dsp:txBody>
      <dsp:txXfrm>
        <a:off x="1911076" y="4138596"/>
        <a:ext cx="1389176" cy="6736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EF2C7-5623-4539-A4E9-6E40A57B443A}">
      <dsp:nvSpPr>
        <dsp:cNvPr id="0" name=""/>
        <dsp:cNvSpPr/>
      </dsp:nvSpPr>
      <dsp:spPr>
        <a:xfrm>
          <a:off x="976087" y="2184129"/>
          <a:ext cx="1720729" cy="504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Chapter 06</a:t>
          </a:r>
          <a:endParaRPr lang="en-US" sz="1600" kern="1200" dirty="0"/>
        </a:p>
      </dsp:txBody>
      <dsp:txXfrm>
        <a:off x="990854" y="2198896"/>
        <a:ext cx="1691195" cy="474654"/>
      </dsp:txXfrm>
    </dsp:sp>
    <dsp:sp modelId="{696F99AE-AAA6-4ED2-8C57-D4AF73578617}">
      <dsp:nvSpPr>
        <dsp:cNvPr id="0" name=""/>
        <dsp:cNvSpPr/>
      </dsp:nvSpPr>
      <dsp:spPr>
        <a:xfrm rot="16879533">
          <a:off x="1825566" y="1361802"/>
          <a:ext cx="2168323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2168323" y="113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855519" y="1318965"/>
        <a:ext cx="108416" cy="108416"/>
      </dsp:txXfrm>
    </dsp:sp>
    <dsp:sp modelId="{C99918F3-AF7D-4549-A0D7-16D194EB8C75}">
      <dsp:nvSpPr>
        <dsp:cNvPr id="0" name=""/>
        <dsp:cNvSpPr/>
      </dsp:nvSpPr>
      <dsp:spPr>
        <a:xfrm>
          <a:off x="3122639" y="4602"/>
          <a:ext cx="1222082" cy="61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Executive Summary</a:t>
          </a:r>
        </a:p>
      </dsp:txBody>
      <dsp:txXfrm>
        <a:off x="3140536" y="22499"/>
        <a:ext cx="1186288" cy="575247"/>
      </dsp:txXfrm>
    </dsp:sp>
    <dsp:sp modelId="{595120F4-D32D-4DA8-8725-6AA8A6A9D42B}">
      <dsp:nvSpPr>
        <dsp:cNvPr id="0" name=""/>
        <dsp:cNvSpPr/>
      </dsp:nvSpPr>
      <dsp:spPr>
        <a:xfrm rot="17176577">
          <a:off x="2175372" y="1729389"/>
          <a:ext cx="1448999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448999" y="113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3646" y="1704535"/>
        <a:ext cx="72449" cy="72449"/>
      </dsp:txXfrm>
    </dsp:sp>
    <dsp:sp modelId="{D43296AD-0B58-4C79-B901-8CD04F6F9910}">
      <dsp:nvSpPr>
        <dsp:cNvPr id="0" name=""/>
        <dsp:cNvSpPr/>
      </dsp:nvSpPr>
      <dsp:spPr>
        <a:xfrm>
          <a:off x="3102927" y="739777"/>
          <a:ext cx="1222082" cy="61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FAQ</a:t>
          </a:r>
        </a:p>
      </dsp:txBody>
      <dsp:txXfrm>
        <a:off x="3120824" y="757674"/>
        <a:ext cx="1186288" cy="575247"/>
      </dsp:txXfrm>
    </dsp:sp>
    <dsp:sp modelId="{B522E592-9F4F-4EC5-85B3-B1AA956810F3}">
      <dsp:nvSpPr>
        <dsp:cNvPr id="0" name=""/>
        <dsp:cNvSpPr/>
      </dsp:nvSpPr>
      <dsp:spPr>
        <a:xfrm rot="18259902">
          <a:off x="2527103" y="2103426"/>
          <a:ext cx="778472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778472" y="113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96877" y="2095335"/>
        <a:ext cx="38923" cy="38923"/>
      </dsp:txXfrm>
    </dsp:sp>
    <dsp:sp modelId="{595CD19F-8178-4729-B1A7-23A03379922C}">
      <dsp:nvSpPr>
        <dsp:cNvPr id="0" name=""/>
        <dsp:cNvSpPr/>
      </dsp:nvSpPr>
      <dsp:spPr>
        <a:xfrm>
          <a:off x="3135862" y="1487850"/>
          <a:ext cx="1222082" cy="61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Text</a:t>
          </a:r>
        </a:p>
      </dsp:txBody>
      <dsp:txXfrm>
        <a:off x="3153759" y="1505747"/>
        <a:ext cx="1186288" cy="575247"/>
      </dsp:txXfrm>
    </dsp:sp>
    <dsp:sp modelId="{42819F35-8C51-48F5-8BAA-FCDA44058114}">
      <dsp:nvSpPr>
        <dsp:cNvPr id="0" name=""/>
        <dsp:cNvSpPr/>
      </dsp:nvSpPr>
      <dsp:spPr>
        <a:xfrm rot="360122">
          <a:off x="2695643" y="2447238"/>
          <a:ext cx="428169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428169" y="113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99023" y="2447904"/>
        <a:ext cx="21408" cy="21408"/>
      </dsp:txXfrm>
    </dsp:sp>
    <dsp:sp modelId="{3FA790D1-A3D0-4BF2-BB35-0768A55C5074}">
      <dsp:nvSpPr>
        <dsp:cNvPr id="0" name=""/>
        <dsp:cNvSpPr/>
      </dsp:nvSpPr>
      <dsp:spPr>
        <a:xfrm>
          <a:off x="3122639" y="2175473"/>
          <a:ext cx="1222082" cy="61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Figures</a:t>
          </a:r>
        </a:p>
      </dsp:txBody>
      <dsp:txXfrm>
        <a:off x="3140536" y="2193370"/>
        <a:ext cx="1186288" cy="575247"/>
      </dsp:txXfrm>
    </dsp:sp>
    <dsp:sp modelId="{2D00D608-FAE7-4CC6-A178-D2C98415C868}">
      <dsp:nvSpPr>
        <dsp:cNvPr id="0" name=""/>
        <dsp:cNvSpPr/>
      </dsp:nvSpPr>
      <dsp:spPr>
        <a:xfrm rot="3487302">
          <a:off x="2506576" y="2767197"/>
          <a:ext cx="806303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806303" y="113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9570" y="2758410"/>
        <a:ext cx="40315" cy="40315"/>
      </dsp:txXfrm>
    </dsp:sp>
    <dsp:sp modelId="{24FE2953-9C28-4ADF-85CF-26B3FD7E0C25}">
      <dsp:nvSpPr>
        <dsp:cNvPr id="0" name=""/>
        <dsp:cNvSpPr/>
      </dsp:nvSpPr>
      <dsp:spPr>
        <a:xfrm>
          <a:off x="3122639" y="2815392"/>
          <a:ext cx="1222082" cy="61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Boxes</a:t>
          </a:r>
        </a:p>
      </dsp:txBody>
      <dsp:txXfrm>
        <a:off x="3140536" y="2833289"/>
        <a:ext cx="1186288" cy="575247"/>
      </dsp:txXfrm>
    </dsp:sp>
    <dsp:sp modelId="{7F2625CF-085E-4E09-BAF4-AC919A8E0742}">
      <dsp:nvSpPr>
        <dsp:cNvPr id="0" name=""/>
        <dsp:cNvSpPr/>
      </dsp:nvSpPr>
      <dsp:spPr>
        <a:xfrm rot="4376250">
          <a:off x="2184095" y="3118546"/>
          <a:ext cx="1451264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451264" y="113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73446" y="3093635"/>
        <a:ext cx="72563" cy="72563"/>
      </dsp:txXfrm>
    </dsp:sp>
    <dsp:sp modelId="{74C0B9C2-E804-47A2-887F-4656820020D5}">
      <dsp:nvSpPr>
        <dsp:cNvPr id="0" name=""/>
        <dsp:cNvSpPr/>
      </dsp:nvSpPr>
      <dsp:spPr>
        <a:xfrm>
          <a:off x="3122639" y="3518090"/>
          <a:ext cx="1222082" cy="61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Tables</a:t>
          </a:r>
        </a:p>
      </dsp:txBody>
      <dsp:txXfrm>
        <a:off x="3140536" y="3535987"/>
        <a:ext cx="1186288" cy="575247"/>
      </dsp:txXfrm>
    </dsp:sp>
    <dsp:sp modelId="{310E43A4-44F4-46A2-A9A2-1F5EF19C4AF8}">
      <dsp:nvSpPr>
        <dsp:cNvPr id="0" name=""/>
        <dsp:cNvSpPr/>
      </dsp:nvSpPr>
      <dsp:spPr>
        <a:xfrm rot="4709068">
          <a:off x="1843217" y="3469895"/>
          <a:ext cx="2133021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2133021" y="113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856402" y="3427940"/>
        <a:ext cx="106651" cy="106651"/>
      </dsp:txXfrm>
    </dsp:sp>
    <dsp:sp modelId="{EA9F6B3C-0F17-4A26-BCAE-AEE3E1F03C02}">
      <dsp:nvSpPr>
        <dsp:cNvPr id="0" name=""/>
        <dsp:cNvSpPr/>
      </dsp:nvSpPr>
      <dsp:spPr>
        <a:xfrm>
          <a:off x="3122639" y="4220787"/>
          <a:ext cx="1222082" cy="61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References</a:t>
          </a:r>
        </a:p>
      </dsp:txBody>
      <dsp:txXfrm>
        <a:off x="3140536" y="4238684"/>
        <a:ext cx="1186288" cy="5752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638858-B6D5-420B-875B-B6FAE4C95006}">
      <dsp:nvSpPr>
        <dsp:cNvPr id="0" name=""/>
        <dsp:cNvSpPr/>
      </dsp:nvSpPr>
      <dsp:spPr>
        <a:xfrm>
          <a:off x="1283" y="1007554"/>
          <a:ext cx="4672458" cy="2336229"/>
        </a:xfrm>
        <a:prstGeom prst="roundRect">
          <a:avLst>
            <a:gd name="adj" fmla="val 10000"/>
          </a:avLst>
        </a:prstGeom>
        <a:noFill/>
        <a:ln w="19050" cap="flat" cmpd="sng" algn="ctr">
          <a:noFill/>
          <a:prstDash val="solid"/>
          <a:miter lim="800000"/>
        </a:ln>
        <a:effectLst>
          <a:outerShdw blurRad="50800" dist="50800" dir="5400000" algn="ctr" rotWithShape="0">
            <a:srgbClr val="000000">
              <a:alpha val="99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baseline="0" dirty="0"/>
            <a:t>Effect of climate change on natural and human systems. For e.g., human health, agriculture etc. </a:t>
          </a:r>
          <a:endParaRPr lang="en-US" sz="2500" kern="1200" dirty="0"/>
        </a:p>
      </dsp:txBody>
      <dsp:txXfrm>
        <a:off x="69709" y="1075980"/>
        <a:ext cx="4535606" cy="2199377"/>
      </dsp:txXfrm>
    </dsp:sp>
    <dsp:sp modelId="{23184D48-FD4E-4703-8E0F-09497D3F316D}">
      <dsp:nvSpPr>
        <dsp:cNvPr id="0" name=""/>
        <dsp:cNvSpPr/>
      </dsp:nvSpPr>
      <dsp:spPr>
        <a:xfrm>
          <a:off x="5841857" y="1007554"/>
          <a:ext cx="4672458" cy="2336229"/>
        </a:xfrm>
        <a:prstGeom prst="roundRect">
          <a:avLst>
            <a:gd name="adj" fmla="val 10000"/>
          </a:avLst>
        </a:prstGeom>
        <a:noFill/>
        <a:ln w="19050" cap="flat" cmpd="sng" algn="ctr">
          <a:noFill/>
          <a:prstDash val="solid"/>
          <a:miter lim="800000"/>
        </a:ln>
        <a:effectLst>
          <a:outerShdw blurRad="50800" dist="50800" dir="5400000" algn="ctr" rotWithShape="0">
            <a:srgbClr val="000000">
              <a:alpha val="99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solidFill>
                <a:schemeClr val="lt1"/>
              </a:solidFill>
            </a:rPr>
            <a:t>“Reviews vulnerabilities and the capacities and limits of the natural world and human societies to adapt to climate change.”</a:t>
          </a:r>
          <a:br>
            <a:rPr lang="en-US" sz="2500" b="0" kern="1200" dirty="0">
              <a:solidFill>
                <a:schemeClr val="lt1"/>
              </a:solidFill>
            </a:rPr>
          </a:br>
          <a:r>
            <a:rPr lang="en-US" sz="2500" b="0" kern="1200" dirty="0">
              <a:solidFill>
                <a:schemeClr val="lt1"/>
              </a:solidFill>
            </a:rPr>
            <a:t>                 -IPCC</a:t>
          </a:r>
          <a:endParaRPr lang="en-US" sz="2500" b="0" u="none" kern="1200" dirty="0">
            <a:solidFill>
              <a:schemeClr val="lt1"/>
            </a:solidFill>
          </a:endParaRPr>
        </a:p>
      </dsp:txBody>
      <dsp:txXfrm>
        <a:off x="5910283" y="1075980"/>
        <a:ext cx="4535606" cy="21993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EF2C7-5623-4539-A4E9-6E40A57B443A}">
      <dsp:nvSpPr>
        <dsp:cNvPr id="0" name=""/>
        <dsp:cNvSpPr/>
      </dsp:nvSpPr>
      <dsp:spPr>
        <a:xfrm>
          <a:off x="87060" y="2150770"/>
          <a:ext cx="1233940" cy="5844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WG2</a:t>
          </a:r>
          <a:endParaRPr lang="en-US" sz="1600" kern="1200" dirty="0"/>
        </a:p>
      </dsp:txBody>
      <dsp:txXfrm>
        <a:off x="104178" y="2167888"/>
        <a:ext cx="1199704" cy="550207"/>
      </dsp:txXfrm>
    </dsp:sp>
    <dsp:sp modelId="{696F99AE-AAA6-4ED2-8C57-D4AF73578617}">
      <dsp:nvSpPr>
        <dsp:cNvPr id="0" name=""/>
        <dsp:cNvSpPr/>
      </dsp:nvSpPr>
      <dsp:spPr>
        <a:xfrm rot="17199299">
          <a:off x="591857" y="1448145"/>
          <a:ext cx="2044160" cy="31289"/>
        </a:xfrm>
        <a:custGeom>
          <a:avLst/>
          <a:gdLst/>
          <a:ahLst/>
          <a:cxnLst/>
          <a:rect l="0" t="0" r="0" b="0"/>
          <a:pathLst>
            <a:path>
              <a:moveTo>
                <a:pt x="0" y="15644"/>
              </a:moveTo>
              <a:lnTo>
                <a:pt x="2044160" y="156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562833" y="1412685"/>
        <a:ext cx="102208" cy="102208"/>
      </dsp:txXfrm>
    </dsp:sp>
    <dsp:sp modelId="{C99918F3-AF7D-4549-A0D7-16D194EB8C75}">
      <dsp:nvSpPr>
        <dsp:cNvPr id="0" name=""/>
        <dsp:cNvSpPr/>
      </dsp:nvSpPr>
      <dsp:spPr>
        <a:xfrm>
          <a:off x="1906873" y="64233"/>
          <a:ext cx="1681415" cy="8407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SPM</a:t>
          </a:r>
        </a:p>
      </dsp:txBody>
      <dsp:txXfrm>
        <a:off x="1931496" y="88856"/>
        <a:ext cx="1632169" cy="791461"/>
      </dsp:txXfrm>
    </dsp:sp>
    <dsp:sp modelId="{595120F4-D32D-4DA8-8725-6AA8A6A9D42B}">
      <dsp:nvSpPr>
        <dsp:cNvPr id="0" name=""/>
        <dsp:cNvSpPr/>
      </dsp:nvSpPr>
      <dsp:spPr>
        <a:xfrm rot="21252637">
          <a:off x="1319607" y="2399797"/>
          <a:ext cx="546236" cy="31289"/>
        </a:xfrm>
        <a:custGeom>
          <a:avLst/>
          <a:gdLst/>
          <a:ahLst/>
          <a:cxnLst/>
          <a:rect l="0" t="0" r="0" b="0"/>
          <a:pathLst>
            <a:path>
              <a:moveTo>
                <a:pt x="0" y="15644"/>
              </a:moveTo>
              <a:lnTo>
                <a:pt x="546236" y="156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79070" y="2401785"/>
        <a:ext cx="27311" cy="27311"/>
      </dsp:txXfrm>
    </dsp:sp>
    <dsp:sp modelId="{D43296AD-0B58-4C79-B901-8CD04F6F9910}">
      <dsp:nvSpPr>
        <dsp:cNvPr id="0" name=""/>
        <dsp:cNvSpPr/>
      </dsp:nvSpPr>
      <dsp:spPr>
        <a:xfrm>
          <a:off x="1864451" y="1967537"/>
          <a:ext cx="1681415" cy="8407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FAQ</a:t>
          </a:r>
        </a:p>
      </dsp:txBody>
      <dsp:txXfrm>
        <a:off x="1889074" y="1992160"/>
        <a:ext cx="1632169" cy="791461"/>
      </dsp:txXfrm>
    </dsp:sp>
    <dsp:sp modelId="{87CA8052-6399-40EB-8901-5D5ABAACFB6F}">
      <dsp:nvSpPr>
        <dsp:cNvPr id="0" name=""/>
        <dsp:cNvSpPr/>
      </dsp:nvSpPr>
      <dsp:spPr>
        <a:xfrm rot="17920894">
          <a:off x="1003578" y="1891879"/>
          <a:ext cx="1220717" cy="31289"/>
        </a:xfrm>
        <a:custGeom>
          <a:avLst/>
          <a:gdLst/>
          <a:ahLst/>
          <a:cxnLst/>
          <a:rect l="0" t="0" r="0" b="0"/>
          <a:pathLst>
            <a:path>
              <a:moveTo>
                <a:pt x="0" y="15644"/>
              </a:moveTo>
              <a:lnTo>
                <a:pt x="1220717" y="156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83419" y="1877005"/>
        <a:ext cx="61035" cy="61035"/>
      </dsp:txXfrm>
    </dsp:sp>
    <dsp:sp modelId="{76912FD0-81D7-4125-9647-AEB2A1DBD31C}">
      <dsp:nvSpPr>
        <dsp:cNvPr id="0" name=""/>
        <dsp:cNvSpPr/>
      </dsp:nvSpPr>
      <dsp:spPr>
        <a:xfrm>
          <a:off x="1906873" y="951701"/>
          <a:ext cx="1681415" cy="8407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TS</a:t>
          </a:r>
        </a:p>
      </dsp:txBody>
      <dsp:txXfrm>
        <a:off x="1931496" y="976324"/>
        <a:ext cx="1632169" cy="791461"/>
      </dsp:txXfrm>
    </dsp:sp>
    <dsp:sp modelId="{B522E592-9F4F-4EC5-85B3-B1AA956810F3}">
      <dsp:nvSpPr>
        <dsp:cNvPr id="0" name=""/>
        <dsp:cNvSpPr/>
      </dsp:nvSpPr>
      <dsp:spPr>
        <a:xfrm rot="3487302">
          <a:off x="1059256" y="2898366"/>
          <a:ext cx="1109361" cy="31289"/>
        </a:xfrm>
        <a:custGeom>
          <a:avLst/>
          <a:gdLst/>
          <a:ahLst/>
          <a:cxnLst/>
          <a:rect l="0" t="0" r="0" b="0"/>
          <a:pathLst>
            <a:path>
              <a:moveTo>
                <a:pt x="0" y="15644"/>
              </a:moveTo>
              <a:lnTo>
                <a:pt x="1109361" y="156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86203" y="2886276"/>
        <a:ext cx="55468" cy="55468"/>
      </dsp:txXfrm>
    </dsp:sp>
    <dsp:sp modelId="{595CD19F-8178-4729-B1A7-23A03379922C}">
      <dsp:nvSpPr>
        <dsp:cNvPr id="0" name=""/>
        <dsp:cNvSpPr/>
      </dsp:nvSpPr>
      <dsp:spPr>
        <a:xfrm>
          <a:off x="1906873" y="2964676"/>
          <a:ext cx="1681415" cy="8407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Fact</a:t>
          </a:r>
          <a:r>
            <a:rPr lang="en-US" sz="2700" kern="1200" baseline="0" dirty="0"/>
            <a:t> Sheets </a:t>
          </a:r>
          <a:endParaRPr lang="en-US" sz="2700" kern="1200" dirty="0"/>
        </a:p>
      </dsp:txBody>
      <dsp:txXfrm>
        <a:off x="1931496" y="2989299"/>
        <a:ext cx="1632169" cy="791461"/>
      </dsp:txXfrm>
    </dsp:sp>
    <dsp:sp modelId="{42819F35-8C51-48F5-8BAA-FCDA44058114}">
      <dsp:nvSpPr>
        <dsp:cNvPr id="0" name=""/>
        <dsp:cNvSpPr/>
      </dsp:nvSpPr>
      <dsp:spPr>
        <a:xfrm rot="4376250">
          <a:off x="615568" y="3381773"/>
          <a:ext cx="1996738" cy="31289"/>
        </a:xfrm>
        <a:custGeom>
          <a:avLst/>
          <a:gdLst/>
          <a:ahLst/>
          <a:cxnLst/>
          <a:rect l="0" t="0" r="0" b="0"/>
          <a:pathLst>
            <a:path>
              <a:moveTo>
                <a:pt x="0" y="15644"/>
              </a:moveTo>
              <a:lnTo>
                <a:pt x="1996738" y="1564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564018" y="3347499"/>
        <a:ext cx="99836" cy="99836"/>
      </dsp:txXfrm>
    </dsp:sp>
    <dsp:sp modelId="{3FA790D1-A3D0-4BF2-BB35-0768A55C5074}">
      <dsp:nvSpPr>
        <dsp:cNvPr id="0" name=""/>
        <dsp:cNvSpPr/>
      </dsp:nvSpPr>
      <dsp:spPr>
        <a:xfrm>
          <a:off x="1906873" y="3931490"/>
          <a:ext cx="1681415" cy="8407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Chapters</a:t>
          </a:r>
        </a:p>
      </dsp:txBody>
      <dsp:txXfrm>
        <a:off x="1931496" y="3956113"/>
        <a:ext cx="1632169" cy="7914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EF2C7-5623-4539-A4E9-6E40A57B443A}">
      <dsp:nvSpPr>
        <dsp:cNvPr id="0" name=""/>
        <dsp:cNvSpPr/>
      </dsp:nvSpPr>
      <dsp:spPr>
        <a:xfrm>
          <a:off x="976087" y="2053500"/>
          <a:ext cx="1720729" cy="7654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Chapter 10 (Asia)</a:t>
          </a:r>
          <a:endParaRPr lang="en-US" sz="1600" kern="1200" dirty="0"/>
        </a:p>
      </dsp:txBody>
      <dsp:txXfrm>
        <a:off x="998506" y="2075919"/>
        <a:ext cx="1675891" cy="720607"/>
      </dsp:txXfrm>
    </dsp:sp>
    <dsp:sp modelId="{696F99AE-AAA6-4ED2-8C57-D4AF73578617}">
      <dsp:nvSpPr>
        <dsp:cNvPr id="0" name=""/>
        <dsp:cNvSpPr/>
      </dsp:nvSpPr>
      <dsp:spPr>
        <a:xfrm rot="16879533">
          <a:off x="1825566" y="1361802"/>
          <a:ext cx="2168323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2168323" y="113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855519" y="1318965"/>
        <a:ext cx="108416" cy="108416"/>
      </dsp:txXfrm>
    </dsp:sp>
    <dsp:sp modelId="{C99918F3-AF7D-4549-A0D7-16D194EB8C75}">
      <dsp:nvSpPr>
        <dsp:cNvPr id="0" name=""/>
        <dsp:cNvSpPr/>
      </dsp:nvSpPr>
      <dsp:spPr>
        <a:xfrm>
          <a:off x="3122639" y="4602"/>
          <a:ext cx="1222082" cy="61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Executive Summary</a:t>
          </a:r>
        </a:p>
      </dsp:txBody>
      <dsp:txXfrm>
        <a:off x="3140536" y="22499"/>
        <a:ext cx="1186288" cy="575247"/>
      </dsp:txXfrm>
    </dsp:sp>
    <dsp:sp modelId="{595120F4-D32D-4DA8-8725-6AA8A6A9D42B}">
      <dsp:nvSpPr>
        <dsp:cNvPr id="0" name=""/>
        <dsp:cNvSpPr/>
      </dsp:nvSpPr>
      <dsp:spPr>
        <a:xfrm rot="17176577">
          <a:off x="2175372" y="1729389"/>
          <a:ext cx="1448999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448999" y="113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3646" y="1704535"/>
        <a:ext cx="72449" cy="72449"/>
      </dsp:txXfrm>
    </dsp:sp>
    <dsp:sp modelId="{D43296AD-0B58-4C79-B901-8CD04F6F9910}">
      <dsp:nvSpPr>
        <dsp:cNvPr id="0" name=""/>
        <dsp:cNvSpPr/>
      </dsp:nvSpPr>
      <dsp:spPr>
        <a:xfrm>
          <a:off x="3102927" y="739777"/>
          <a:ext cx="1222082" cy="61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FAQ</a:t>
          </a:r>
        </a:p>
      </dsp:txBody>
      <dsp:txXfrm>
        <a:off x="3120824" y="757674"/>
        <a:ext cx="1186288" cy="575247"/>
      </dsp:txXfrm>
    </dsp:sp>
    <dsp:sp modelId="{B522E592-9F4F-4EC5-85B3-B1AA956810F3}">
      <dsp:nvSpPr>
        <dsp:cNvPr id="0" name=""/>
        <dsp:cNvSpPr/>
      </dsp:nvSpPr>
      <dsp:spPr>
        <a:xfrm rot="18259902">
          <a:off x="2527103" y="2103426"/>
          <a:ext cx="778472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778472" y="113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96877" y="2095335"/>
        <a:ext cx="38923" cy="38923"/>
      </dsp:txXfrm>
    </dsp:sp>
    <dsp:sp modelId="{595CD19F-8178-4729-B1A7-23A03379922C}">
      <dsp:nvSpPr>
        <dsp:cNvPr id="0" name=""/>
        <dsp:cNvSpPr/>
      </dsp:nvSpPr>
      <dsp:spPr>
        <a:xfrm>
          <a:off x="3135862" y="1487850"/>
          <a:ext cx="1222082" cy="61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Text</a:t>
          </a:r>
        </a:p>
      </dsp:txBody>
      <dsp:txXfrm>
        <a:off x="3153759" y="1505747"/>
        <a:ext cx="1186288" cy="575247"/>
      </dsp:txXfrm>
    </dsp:sp>
    <dsp:sp modelId="{42819F35-8C51-48F5-8BAA-FCDA44058114}">
      <dsp:nvSpPr>
        <dsp:cNvPr id="0" name=""/>
        <dsp:cNvSpPr/>
      </dsp:nvSpPr>
      <dsp:spPr>
        <a:xfrm rot="360122">
          <a:off x="2695643" y="2447238"/>
          <a:ext cx="428169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428169" y="113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99023" y="2447904"/>
        <a:ext cx="21408" cy="21408"/>
      </dsp:txXfrm>
    </dsp:sp>
    <dsp:sp modelId="{3FA790D1-A3D0-4BF2-BB35-0768A55C5074}">
      <dsp:nvSpPr>
        <dsp:cNvPr id="0" name=""/>
        <dsp:cNvSpPr/>
      </dsp:nvSpPr>
      <dsp:spPr>
        <a:xfrm>
          <a:off x="3122639" y="2175473"/>
          <a:ext cx="1222082" cy="61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Figures</a:t>
          </a:r>
        </a:p>
      </dsp:txBody>
      <dsp:txXfrm>
        <a:off x="3140536" y="2193370"/>
        <a:ext cx="1186288" cy="575247"/>
      </dsp:txXfrm>
    </dsp:sp>
    <dsp:sp modelId="{2D00D608-FAE7-4CC6-A178-D2C98415C868}">
      <dsp:nvSpPr>
        <dsp:cNvPr id="0" name=""/>
        <dsp:cNvSpPr/>
      </dsp:nvSpPr>
      <dsp:spPr>
        <a:xfrm rot="3487302">
          <a:off x="2506576" y="2767197"/>
          <a:ext cx="806303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806303" y="113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9570" y="2758410"/>
        <a:ext cx="40315" cy="40315"/>
      </dsp:txXfrm>
    </dsp:sp>
    <dsp:sp modelId="{24FE2953-9C28-4ADF-85CF-26B3FD7E0C25}">
      <dsp:nvSpPr>
        <dsp:cNvPr id="0" name=""/>
        <dsp:cNvSpPr/>
      </dsp:nvSpPr>
      <dsp:spPr>
        <a:xfrm>
          <a:off x="3122639" y="2815392"/>
          <a:ext cx="1222082" cy="61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Boxes</a:t>
          </a:r>
        </a:p>
      </dsp:txBody>
      <dsp:txXfrm>
        <a:off x="3140536" y="2833289"/>
        <a:ext cx="1186288" cy="575247"/>
      </dsp:txXfrm>
    </dsp:sp>
    <dsp:sp modelId="{7F2625CF-085E-4E09-BAF4-AC919A8E0742}">
      <dsp:nvSpPr>
        <dsp:cNvPr id="0" name=""/>
        <dsp:cNvSpPr/>
      </dsp:nvSpPr>
      <dsp:spPr>
        <a:xfrm rot="4376250">
          <a:off x="2184095" y="3118546"/>
          <a:ext cx="1451264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451264" y="113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73446" y="3093635"/>
        <a:ext cx="72563" cy="72563"/>
      </dsp:txXfrm>
    </dsp:sp>
    <dsp:sp modelId="{74C0B9C2-E804-47A2-887F-4656820020D5}">
      <dsp:nvSpPr>
        <dsp:cNvPr id="0" name=""/>
        <dsp:cNvSpPr/>
      </dsp:nvSpPr>
      <dsp:spPr>
        <a:xfrm>
          <a:off x="3122639" y="3518090"/>
          <a:ext cx="1222082" cy="61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Tables</a:t>
          </a:r>
        </a:p>
      </dsp:txBody>
      <dsp:txXfrm>
        <a:off x="3140536" y="3535987"/>
        <a:ext cx="1186288" cy="575247"/>
      </dsp:txXfrm>
    </dsp:sp>
    <dsp:sp modelId="{310E43A4-44F4-46A2-A9A2-1F5EF19C4AF8}">
      <dsp:nvSpPr>
        <dsp:cNvPr id="0" name=""/>
        <dsp:cNvSpPr/>
      </dsp:nvSpPr>
      <dsp:spPr>
        <a:xfrm rot="4709068">
          <a:off x="1843217" y="3469895"/>
          <a:ext cx="2133021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2133021" y="113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856402" y="3427940"/>
        <a:ext cx="106651" cy="106651"/>
      </dsp:txXfrm>
    </dsp:sp>
    <dsp:sp modelId="{EA9F6B3C-0F17-4A26-BCAE-AEE3E1F03C02}">
      <dsp:nvSpPr>
        <dsp:cNvPr id="0" name=""/>
        <dsp:cNvSpPr/>
      </dsp:nvSpPr>
      <dsp:spPr>
        <a:xfrm>
          <a:off x="3122639" y="4220787"/>
          <a:ext cx="1222082" cy="6110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References</a:t>
          </a:r>
        </a:p>
      </dsp:txBody>
      <dsp:txXfrm>
        <a:off x="3140536" y="4238684"/>
        <a:ext cx="1186288" cy="57524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CC1543-E66C-4DBA-ABA4-F22B5BB5750C}">
      <dsp:nvSpPr>
        <dsp:cNvPr id="0" name=""/>
        <dsp:cNvSpPr/>
      </dsp:nvSpPr>
      <dsp:spPr>
        <a:xfrm>
          <a:off x="526537" y="1009708"/>
          <a:ext cx="3785616" cy="2122552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rgbClr val="000000">
              <a:alpha val="94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30151" y="1113322"/>
        <a:ext cx="3578388" cy="1915324"/>
      </dsp:txXfrm>
    </dsp:sp>
    <dsp:sp modelId="{63632C29-E22A-4660-9F6B-4F80F4CD0A8D}">
      <dsp:nvSpPr>
        <dsp:cNvPr id="0" name=""/>
        <dsp:cNvSpPr/>
      </dsp:nvSpPr>
      <dsp:spPr>
        <a:xfrm>
          <a:off x="6482333" y="1085738"/>
          <a:ext cx="3785616" cy="2122552"/>
        </a:xfrm>
        <a:prstGeom prst="round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50800" dist="50800" dir="5400000" algn="ctr" rotWithShape="0">
            <a:srgbClr val="000000">
              <a:alpha val="96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6585947" y="1189352"/>
        <a:ext cx="3578388" cy="1915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02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3BC9-0BC0-48AE-ADA0-1C7D795E4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5B738-604C-410F-935D-85B65DA8D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E879C-5714-4013-A105-986BB3421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697-5B72-4037-8D83-392649E44181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37B66-F88F-4D0A-8628-B92174459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958E9-BD1A-4B2D-929E-8ED7B5F01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837B-6619-4B56-9E76-A7335DBAD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47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2D78-1381-491E-9D85-21B21BA9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E939EA-BD9F-4ED7-A627-0E2425E1B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2042D-BAB5-4C77-83B9-C8599203A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697-5B72-4037-8D83-392649E44181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53E40-E47E-47E3-8F95-7D24458CC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6013C-1066-4FCD-8EF2-CCBE6F14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837B-6619-4B56-9E76-A7335DBAD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15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73401-1D49-4489-9F65-36F673B3C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355F76-C7FA-435C-9289-16D0D57F8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E4CF6-2F01-4722-997A-2555EC25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697-5B72-4037-8D83-392649E44181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9F13A-E0C0-43C5-A747-A646BF922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F92C3-A8DB-454D-893E-3B841AD7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837B-6619-4B56-9E76-A7335DBAD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45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88353-F09B-41A1-A258-594D24ED2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3A65D-48B0-4BD4-A007-BF21E1760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A57EA-0BC0-449A-8392-E3AC60E7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1863-4360-4A56-9536-DDB93A7DA330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A6404-657F-4661-AC63-624A46540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53066-FB88-487C-8EA6-D61030FE6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365D0-AABE-41B9-8FDD-8336DF972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80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87F8-9762-467F-9612-DD52287F7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14F07-84DA-4BB8-8BA4-F8EDB3D85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737EB-BB1D-45D9-819B-B259CDC6E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697-5B72-4037-8D83-392649E44181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3BD9D-17F9-41A7-83CC-63F5CFB0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54862-C8E4-48AD-97E6-93FE2A95F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837B-6619-4B56-9E76-A7335DBAD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28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99A52-B9F6-4CB5-B43F-5AE758124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C1ED3-BF9B-41C3-A12E-02C2B12D3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C823-7F04-4801-85C5-6C97B7469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697-5B72-4037-8D83-392649E44181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70B3C-20BA-4912-A000-7E6BD18CF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D8696-6742-4C86-8A18-0DED27654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837B-6619-4B56-9E76-A7335DBAD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8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D754-8D7A-4332-BCFB-EC51C6EC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97AA9-24B3-4F0D-8176-2A6E29AA30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B178D5-B07E-4C10-9BEB-12E0B5367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E2022-1297-4C6D-9190-EF557D047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697-5B72-4037-8D83-392649E44181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AE936-389E-4294-B3CF-750E7743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D82F1-331E-47BA-86BA-A6FCDA9E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837B-6619-4B56-9E76-A7335DBAD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5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86E62-7C98-4773-809D-62FB2A57A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B0D0B-17B8-44E1-95EF-0E9D66BAB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A0B01-579B-4381-AEFF-F027EF783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4ADEF2-01C3-4F61-AE92-F47619DA56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5975DB-4A16-40A2-A011-508568A633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BC8703-72B9-42D1-8159-2F52713F3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697-5B72-4037-8D83-392649E44181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CADAF6-1E59-4E79-9ACB-D3B1CB77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C5D98A-00D2-494F-8DD1-6C159DE4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837B-6619-4B56-9E76-A7335DBAD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4646C-7382-4629-814E-A3B98D04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7EE24-B9F5-47E9-BB60-967EC4E64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697-5B72-4037-8D83-392649E44181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E7BA0-5DBC-4F2F-9707-5664C9610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E8659-3803-4FA6-B847-8F5DA8D0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837B-6619-4B56-9E76-A7335DBAD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06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83D3B-BDC0-4734-B177-06221E969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697-5B72-4037-8D83-392649E44181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7B7F8A-C08E-4ED1-AC2D-7213DB802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250C9D-398F-408E-BC2F-C46FEC80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837B-6619-4B56-9E76-A7335DBAD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28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C6434-3F84-4546-BAC6-9049739FD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EAF46-DB9E-45AC-AB12-4E9697AC6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D627B-757F-47B1-927E-829108AE9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28E52F-83A0-4F2E-AEDF-3067F941C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697-5B72-4037-8D83-392649E44181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1646E-807B-4C3F-BED0-774F16B83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C635A-ED7C-4F78-95DD-7F5465F39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837B-6619-4B56-9E76-A7335DBAD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01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DA320-B1C7-49B8-9760-73267FC74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21482-7CB9-4E68-8D00-D45E05218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5F560-8BE2-40CD-82D5-935AB7BA2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573FE4-31BD-4BAF-BE3A-7ABF2937F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9E697-5B72-4037-8D83-392649E44181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F4C217-8848-43EB-9957-780C0D50B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3D6495-33B2-4D21-BD0D-092F3BB8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1837B-6619-4B56-9E76-A7335DBAD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97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9835C5-2AEA-431F-B62A-A1EDCFB0B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2350E-9880-43FD-9CAD-EF9D91F48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A1AF3-6242-4857-971E-F6AEE0831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9E697-5B72-4037-8D83-392649E44181}" type="datetimeFigureOut">
              <a:rPr lang="en-US" smtClean="0"/>
              <a:t>7/30/2023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0FDC3-C95B-499E-9D54-0AB6B113C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6A5E8-2B58-4D25-A2F3-B4B2DACF5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1837B-6619-4B56-9E76-A7335DBAD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8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 /><Relationship Id="rId7" Type="http://schemas.openxmlformats.org/officeDocument/2006/relationships/image" Target="../media/image10.png" /><Relationship Id="rId2" Type="http://schemas.openxmlformats.org/officeDocument/2006/relationships/diagramData" Target="../diagrams/data7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7.xml" /><Relationship Id="rId5" Type="http://schemas.openxmlformats.org/officeDocument/2006/relationships/diagramColors" Target="../diagrams/colors7.xml" /><Relationship Id="rId4" Type="http://schemas.openxmlformats.org/officeDocument/2006/relationships/diagramQuickStyle" Target="../diagrams/quickStyle7.xml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 /><Relationship Id="rId3" Type="http://schemas.openxmlformats.org/officeDocument/2006/relationships/diagramLayout" Target="../diagrams/layout8.xml" /><Relationship Id="rId7" Type="http://schemas.openxmlformats.org/officeDocument/2006/relationships/image" Target="../media/image11.png" /><Relationship Id="rId2" Type="http://schemas.openxmlformats.org/officeDocument/2006/relationships/diagramData" Target="../diagrams/data8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8.xml" /><Relationship Id="rId5" Type="http://schemas.openxmlformats.org/officeDocument/2006/relationships/diagramColors" Target="../diagrams/colors8.xml" /><Relationship Id="rId4" Type="http://schemas.openxmlformats.org/officeDocument/2006/relationships/diagramQuickStyle" Target="../diagrams/quickStyle8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 /><Relationship Id="rId7" Type="http://schemas.microsoft.com/office/2007/relationships/diagramDrawing" Target="../diagrams/drawing9.xml" /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12.xml" /><Relationship Id="rId6" Type="http://schemas.openxmlformats.org/officeDocument/2006/relationships/diagramColors" Target="../diagrams/colors9.xml" /><Relationship Id="rId5" Type="http://schemas.openxmlformats.org/officeDocument/2006/relationships/diagramQuickStyle" Target="../diagrams/quickStyle9.xml" /><Relationship Id="rId4" Type="http://schemas.openxmlformats.org/officeDocument/2006/relationships/diagramLayout" Target="../diagrams/layout9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 /><Relationship Id="rId7" Type="http://schemas.openxmlformats.org/officeDocument/2006/relationships/image" Target="../media/image14.png" /><Relationship Id="rId2" Type="http://schemas.openxmlformats.org/officeDocument/2006/relationships/diagramData" Target="../diagrams/data10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0.xml" /><Relationship Id="rId5" Type="http://schemas.openxmlformats.org/officeDocument/2006/relationships/diagramColors" Target="../diagrams/colors10.xml" /><Relationship Id="rId4" Type="http://schemas.openxmlformats.org/officeDocument/2006/relationships/diagramQuickStyle" Target="../diagrams/quickStyle10.xml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 /><Relationship Id="rId3" Type="http://schemas.openxmlformats.org/officeDocument/2006/relationships/diagramLayout" Target="../diagrams/layout11.xml" /><Relationship Id="rId7" Type="http://schemas.openxmlformats.org/officeDocument/2006/relationships/image" Target="../media/image15.png" /><Relationship Id="rId2" Type="http://schemas.openxmlformats.org/officeDocument/2006/relationships/diagramData" Target="../diagrams/data1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1.xml" /><Relationship Id="rId5" Type="http://schemas.openxmlformats.org/officeDocument/2006/relationships/diagramColors" Target="../diagrams/colors11.xml" /><Relationship Id="rId4" Type="http://schemas.openxmlformats.org/officeDocument/2006/relationships/diagramQuickStyle" Target="../diagrams/quickStyle11.xml" /><Relationship Id="rId9" Type="http://schemas.openxmlformats.org/officeDocument/2006/relationships/image" Target="../media/image17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 /><Relationship Id="rId7" Type="http://schemas.microsoft.com/office/2007/relationships/diagramDrawing" Target="../diagrams/drawing12.xml" /><Relationship Id="rId2" Type="http://schemas.openxmlformats.org/officeDocument/2006/relationships/image" Target="../media/image18.jpg" /><Relationship Id="rId1" Type="http://schemas.openxmlformats.org/officeDocument/2006/relationships/slideLayout" Target="../slideLayouts/slideLayout12.xml" /><Relationship Id="rId6" Type="http://schemas.openxmlformats.org/officeDocument/2006/relationships/diagramColors" Target="../diagrams/colors12.xml" /><Relationship Id="rId5" Type="http://schemas.openxmlformats.org/officeDocument/2006/relationships/diagramQuickStyle" Target="../diagrams/quickStyle12.xml" /><Relationship Id="rId4" Type="http://schemas.openxmlformats.org/officeDocument/2006/relationships/diagramLayout" Target="../diagrams/layout1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 /><Relationship Id="rId7" Type="http://schemas.openxmlformats.org/officeDocument/2006/relationships/image" Target="../media/image19.png" /><Relationship Id="rId2" Type="http://schemas.openxmlformats.org/officeDocument/2006/relationships/diagramData" Target="../diagrams/data13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3.xml" /><Relationship Id="rId5" Type="http://schemas.openxmlformats.org/officeDocument/2006/relationships/diagramColors" Target="../diagrams/colors13.xml" /><Relationship Id="rId4" Type="http://schemas.openxmlformats.org/officeDocument/2006/relationships/diagramQuickStyle" Target="../diagrams/quickStyle13.xml" 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 /><Relationship Id="rId3" Type="http://schemas.openxmlformats.org/officeDocument/2006/relationships/diagramData" Target="../diagrams/data14.xml" /><Relationship Id="rId7" Type="http://schemas.microsoft.com/office/2007/relationships/diagramDrawing" Target="../diagrams/drawing14.xml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2.xml" /><Relationship Id="rId6" Type="http://schemas.openxmlformats.org/officeDocument/2006/relationships/diagramColors" Target="../diagrams/colors14.xml" /><Relationship Id="rId5" Type="http://schemas.openxmlformats.org/officeDocument/2006/relationships/diagramQuickStyle" Target="../diagrams/quickStyle14.xml" /><Relationship Id="rId4" Type="http://schemas.openxmlformats.org/officeDocument/2006/relationships/diagramLayout" Target="../diagrams/layout14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 /><Relationship Id="rId1" Type="http://schemas.openxmlformats.org/officeDocument/2006/relationships/slideLayout" Target="../slideLayouts/slideLayout1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 /><Relationship Id="rId7" Type="http://schemas.openxmlformats.org/officeDocument/2006/relationships/image" Target="../media/image23.png" /><Relationship Id="rId2" Type="http://schemas.openxmlformats.org/officeDocument/2006/relationships/diagramData" Target="../diagrams/data15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5.xml" /><Relationship Id="rId5" Type="http://schemas.openxmlformats.org/officeDocument/2006/relationships/diagramColors" Target="../diagrams/colors15.xml" /><Relationship Id="rId4" Type="http://schemas.openxmlformats.org/officeDocument/2006/relationships/diagramQuickStyle" Target="../diagrams/quickStyle15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12.xml" /><Relationship Id="rId6" Type="http://schemas.openxmlformats.org/officeDocument/2006/relationships/diagramColors" Target="../diagrams/colors1.xml" /><Relationship Id="rId5" Type="http://schemas.openxmlformats.org/officeDocument/2006/relationships/diagramQuickStyle" Target="../diagrams/quickStyle1.xml" /><Relationship Id="rId4" Type="http://schemas.openxmlformats.org/officeDocument/2006/relationships/diagramLayout" Target="../diagrams/layout1.xml" 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 /><Relationship Id="rId3" Type="http://schemas.openxmlformats.org/officeDocument/2006/relationships/diagramLayout" Target="../diagrams/layout16.xml" /><Relationship Id="rId7" Type="http://schemas.openxmlformats.org/officeDocument/2006/relationships/image" Target="../media/image24.png" /><Relationship Id="rId2" Type="http://schemas.openxmlformats.org/officeDocument/2006/relationships/diagramData" Target="../diagrams/data16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6.xml" /><Relationship Id="rId5" Type="http://schemas.openxmlformats.org/officeDocument/2006/relationships/diagramColors" Target="../diagrams/colors16.xml" /><Relationship Id="rId4" Type="http://schemas.openxmlformats.org/officeDocument/2006/relationships/diagramQuickStyle" Target="../diagrams/quickStyle16.xml" /><Relationship Id="rId9" Type="http://schemas.openxmlformats.org/officeDocument/2006/relationships/image" Target="../media/image26.png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12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 /><Relationship Id="rId7" Type="http://schemas.openxmlformats.org/officeDocument/2006/relationships/image" Target="../media/image28.png" /><Relationship Id="rId2" Type="http://schemas.openxmlformats.org/officeDocument/2006/relationships/diagramData" Target="../diagrams/data17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7.xml" /><Relationship Id="rId5" Type="http://schemas.openxmlformats.org/officeDocument/2006/relationships/diagramColors" Target="../diagrams/colors17.xml" /><Relationship Id="rId4" Type="http://schemas.openxmlformats.org/officeDocument/2006/relationships/diagramQuickStyle" Target="../diagrams/quickStyle17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 /><Relationship Id="rId1" Type="http://schemas.openxmlformats.org/officeDocument/2006/relationships/slideLayout" Target="../slideLayouts/slideLayout12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 /><Relationship Id="rId7" Type="http://schemas.openxmlformats.org/officeDocument/2006/relationships/image" Target="../media/image30.png" /><Relationship Id="rId2" Type="http://schemas.openxmlformats.org/officeDocument/2006/relationships/diagramData" Target="../diagrams/data18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8.xml" /><Relationship Id="rId5" Type="http://schemas.openxmlformats.org/officeDocument/2006/relationships/diagramColors" Target="../diagrams/colors18.xml" /><Relationship Id="rId4" Type="http://schemas.openxmlformats.org/officeDocument/2006/relationships/diagramQuickStyle" Target="../diagrams/quickStyle18.xml" 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 /><Relationship Id="rId3" Type="http://schemas.openxmlformats.org/officeDocument/2006/relationships/diagramLayout" Target="../diagrams/layout19.xml" /><Relationship Id="rId7" Type="http://schemas.openxmlformats.org/officeDocument/2006/relationships/image" Target="../media/image31.png" /><Relationship Id="rId2" Type="http://schemas.openxmlformats.org/officeDocument/2006/relationships/diagramData" Target="../diagrams/data19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9.xml" /><Relationship Id="rId5" Type="http://schemas.openxmlformats.org/officeDocument/2006/relationships/diagramColors" Target="../diagrams/colors19.xml" /><Relationship Id="rId4" Type="http://schemas.openxmlformats.org/officeDocument/2006/relationships/diagramQuickStyle" Target="../diagrams/quickStyle19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 /><Relationship Id="rId7" Type="http://schemas.microsoft.com/office/2007/relationships/diagramDrawing" Target="../diagrams/drawing3.xml" /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12.xml" /><Relationship Id="rId6" Type="http://schemas.openxmlformats.org/officeDocument/2006/relationships/diagramColors" Target="../diagrams/colors3.xml" /><Relationship Id="rId5" Type="http://schemas.openxmlformats.org/officeDocument/2006/relationships/diagramQuickStyle" Target="../diagrams/quickStyle3.xml" /><Relationship Id="rId4" Type="http://schemas.openxmlformats.org/officeDocument/2006/relationships/diagramLayout" Target="../diagrams/layout3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 /><Relationship Id="rId7" Type="http://schemas.openxmlformats.org/officeDocument/2006/relationships/image" Target="../media/image3.png" /><Relationship Id="rId2" Type="http://schemas.openxmlformats.org/officeDocument/2006/relationships/diagramData" Target="../diagrams/data4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4.xml" /><Relationship Id="rId5" Type="http://schemas.openxmlformats.org/officeDocument/2006/relationships/diagramColors" Target="../diagrams/colors4.xml" /><Relationship Id="rId4" Type="http://schemas.openxmlformats.org/officeDocument/2006/relationships/diagramQuickStyle" Target="../diagrams/quickStyle4.xml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diagramLayout" Target="../diagrams/layout5.xml" /><Relationship Id="rId7" Type="http://schemas.openxmlformats.org/officeDocument/2006/relationships/image" Target="../media/image4.png" /><Relationship Id="rId2" Type="http://schemas.openxmlformats.org/officeDocument/2006/relationships/diagramData" Target="../diagrams/data5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5.xml" /><Relationship Id="rId5" Type="http://schemas.openxmlformats.org/officeDocument/2006/relationships/diagramColors" Target="../diagrams/colors5.xml" /><Relationship Id="rId4" Type="http://schemas.openxmlformats.org/officeDocument/2006/relationships/diagramQuickStyle" Target="../diagrams/quickStyle5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8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 /><Relationship Id="rId7" Type="http://schemas.microsoft.com/office/2007/relationships/diagramDrawing" Target="../diagrams/drawing6.xml" /><Relationship Id="rId2" Type="http://schemas.openxmlformats.org/officeDocument/2006/relationships/image" Target="../media/image9.jpg" /><Relationship Id="rId1" Type="http://schemas.openxmlformats.org/officeDocument/2006/relationships/slideLayout" Target="../slideLayouts/slideLayout12.xml" /><Relationship Id="rId6" Type="http://schemas.openxmlformats.org/officeDocument/2006/relationships/diagramColors" Target="../diagrams/colors6.xml" /><Relationship Id="rId5" Type="http://schemas.openxmlformats.org/officeDocument/2006/relationships/diagramQuickStyle" Target="../diagrams/quickStyle6.xml" /><Relationship Id="rId4" Type="http://schemas.openxmlformats.org/officeDocument/2006/relationships/diagramLayout" Target="../diagrams/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6086B4-B9AE-4619-86DA-DC0342D756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" b="983"/>
          <a:stretch/>
        </p:blipFill>
        <p:spPr>
          <a:xfrm>
            <a:off x="0" y="0"/>
            <a:ext cx="12316178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A841E8-4C51-40AB-8E85-CB0C9A6A4AFC}"/>
              </a:ext>
            </a:extLst>
          </p:cNvPr>
          <p:cNvSpPr txBox="1"/>
          <p:nvPr/>
        </p:nvSpPr>
        <p:spPr>
          <a:xfrm>
            <a:off x="190500" y="264557"/>
            <a:ext cx="228028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Expo M."/>
              </a:rPr>
              <a:t>Overview of the IPCC AR6 reports. </a:t>
            </a:r>
            <a:br>
              <a:rPr lang="en-US" sz="6000" dirty="0">
                <a:solidFill>
                  <a:schemeClr val="bg1"/>
                </a:solidFill>
                <a:latin typeface="Expo M."/>
              </a:rPr>
            </a:br>
            <a:r>
              <a:rPr lang="en-US" sz="3200" dirty="0">
                <a:solidFill>
                  <a:schemeClr val="bg1"/>
                </a:solidFill>
                <a:latin typeface="Expo M."/>
              </a:rPr>
              <a:t>2023-07-31</a:t>
            </a:r>
            <a:br>
              <a:rPr lang="en-US" sz="60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</a:br>
            <a:br>
              <a:rPr lang="en-US" sz="60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</a:br>
            <a:endParaRPr lang="en-US" sz="6000" i="1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2B5946-3B2D-4646-B3F4-E8A5A7EB351C}"/>
              </a:ext>
            </a:extLst>
          </p:cNvPr>
          <p:cNvSpPr txBox="1"/>
          <p:nvPr/>
        </p:nvSpPr>
        <p:spPr>
          <a:xfrm>
            <a:off x="437243" y="5060851"/>
            <a:ext cx="14035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xpo M."/>
              </a:rPr>
              <a:t>Waheb Mehdi (Intern, </a:t>
            </a:r>
            <a:r>
              <a:rPr lang="en-US" sz="4000" dirty="0" err="1">
                <a:solidFill>
                  <a:schemeClr val="bg1"/>
                </a:solidFill>
                <a:latin typeface="Expo M."/>
              </a:rPr>
              <a:t>semanticClimate</a:t>
            </a:r>
            <a:r>
              <a:rPr lang="en-US" sz="4000" dirty="0">
                <a:solidFill>
                  <a:schemeClr val="bg1"/>
                </a:solidFill>
                <a:latin typeface="Expo M."/>
              </a:rPr>
              <a:t>)</a:t>
            </a:r>
            <a:br>
              <a:rPr lang="en-US" sz="4000" dirty="0">
                <a:solidFill>
                  <a:schemeClr val="bg1"/>
                </a:solidFill>
                <a:latin typeface="Expo M."/>
              </a:rPr>
            </a:br>
            <a:r>
              <a:rPr lang="en-US" sz="4000" i="1" dirty="0" err="1">
                <a:solidFill>
                  <a:schemeClr val="bg1"/>
                </a:solidFill>
                <a:latin typeface="Expo M."/>
              </a:rPr>
              <a:t>B.Sc</a:t>
            </a:r>
            <a:r>
              <a:rPr lang="en-US" sz="4000" i="1" dirty="0">
                <a:solidFill>
                  <a:schemeClr val="bg1"/>
                </a:solidFill>
                <a:latin typeface="Expo M."/>
              </a:rPr>
              <a:t> Hons, Aligarh Muslim University.</a:t>
            </a:r>
            <a:endParaRPr lang="en-US" sz="4000" dirty="0">
              <a:latin typeface="Expo M."/>
            </a:endParaRPr>
          </a:p>
        </p:txBody>
      </p:sp>
    </p:spTree>
    <p:extLst>
      <p:ext uri="{BB962C8B-B14F-4D97-AF65-F5344CB8AC3E}">
        <p14:creationId xmlns:p14="http://schemas.microsoft.com/office/powerpoint/2010/main" val="207380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7AAC-F0F1-4863-8AE8-D69618B1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067"/>
            <a:ext cx="10515600" cy="1325563"/>
          </a:xfrm>
        </p:spPr>
        <p:txBody>
          <a:bodyPr/>
          <a:lstStyle/>
          <a:p>
            <a:r>
              <a:rPr lang="en-US" dirty="0"/>
              <a:t>Typical IPCC Report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F3C5385-847E-4FEA-BAC8-EE33B2FFBA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5887894"/>
              </p:ext>
            </p:extLst>
          </p:nvPr>
        </p:nvGraphicFramePr>
        <p:xfrm>
          <a:off x="838202" y="1825625"/>
          <a:ext cx="3588656" cy="4836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3DE3BE3-1D0A-4EF3-9183-1ED1E6EE84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636" y="2280925"/>
            <a:ext cx="7226364" cy="392583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9715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F3C5385-847E-4FEA-BAC8-EE33B2FFBA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787417"/>
              </p:ext>
            </p:extLst>
          </p:nvPr>
        </p:nvGraphicFramePr>
        <p:xfrm>
          <a:off x="-810388" y="1462768"/>
          <a:ext cx="5257799" cy="4836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F566724-CBB8-42C6-A5B1-B2FFCACE778A}"/>
              </a:ext>
            </a:extLst>
          </p:cNvPr>
          <p:cNvSpPr txBox="1"/>
          <p:nvPr/>
        </p:nvSpPr>
        <p:spPr>
          <a:xfrm>
            <a:off x="3718144" y="5934670"/>
            <a:ext cx="2598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Executive Summary and  References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AD555-3E8D-4F48-B9F5-306FB0DB4E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44" y="0"/>
            <a:ext cx="4755711" cy="411441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DBE464-0645-4D83-89CF-9D6967535D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231" y="3240249"/>
            <a:ext cx="4867424" cy="361775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250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3068983-7539-4875-927A-41F98D9140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14514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81041-C5A4-48B3-9424-3AB68C6D59A1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50800" dir="5400000" algn="ctr" rotWithShape="0">
              <a:srgbClr val="000000">
                <a:alpha val="95000"/>
              </a:srgbClr>
            </a:outerShdw>
          </a:effectLst>
        </p:spPr>
        <p:txBody>
          <a:bodyPr/>
          <a:lstStyle/>
          <a:p>
            <a:pPr marR="0" rtl="0"/>
            <a:r>
              <a:rPr lang="en-US" b="0" i="0" u="none" strike="noStrike" baseline="0" dirty="0">
                <a:solidFill>
                  <a:schemeClr val="bg1"/>
                </a:solidFill>
                <a:latin typeface="Cambria Math" panose="02040503050406030204" pitchFamily="18" charset="0"/>
              </a:rPr>
              <a:t>WG3 (Mitigation): </a:t>
            </a:r>
            <a:br>
              <a:rPr lang="en-US" b="0" i="0" u="none" strike="noStrike" baseline="0" dirty="0">
                <a:solidFill>
                  <a:srgbClr val="2F5496"/>
                </a:solidFill>
                <a:latin typeface="Cambria Math" panose="02040503050406030204" pitchFamily="18" charset="0"/>
              </a:rPr>
            </a:br>
            <a:endParaRPr lang="en-US" b="0" i="0" u="none" strike="noStrike" baseline="0" dirty="0">
              <a:solidFill>
                <a:srgbClr val="2F5496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7B7FEB2-969C-46BC-9212-715D00D722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1824001"/>
              </p:ext>
            </p:extLst>
          </p:nvPr>
        </p:nvGraphicFramePr>
        <p:xfrm>
          <a:off x="419100" y="273526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90B914-E864-46E3-98C2-866EBA5E53D3}"/>
              </a:ext>
            </a:extLst>
          </p:cNvPr>
          <p:cNvSpPr txBox="1"/>
          <p:nvPr/>
        </p:nvSpPr>
        <p:spPr>
          <a:xfrm>
            <a:off x="1094704" y="3655316"/>
            <a:ext cx="983999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alks about mitigation strategies such as adapting to a low-carbon economy</a:t>
            </a:r>
            <a:br>
              <a:rPr lang="en-US" sz="24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4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WG III focuses on climate change mitigation like reducing greenhouse gases.</a:t>
            </a:r>
            <a:br>
              <a:rPr lang="en-US" sz="24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2400" dirty="0">
              <a:solidFill>
                <a:schemeClr val="bg1"/>
              </a:solidFill>
              <a:latin typeface="Cambria Math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4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more: </a:t>
            </a:r>
            <a:r>
              <a:rPr lang="en-GB" sz="2400" dirty="0" err="1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Mahvish’s</a:t>
            </a:r>
            <a:r>
              <a:rPr lang="en-GB" sz="2400" dirty="0"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work on Cities and State Action Plan</a:t>
            </a:r>
            <a:b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982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7AAC-F0F1-4863-8AE8-D69618B1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067"/>
            <a:ext cx="10515600" cy="1325563"/>
          </a:xfrm>
        </p:spPr>
        <p:txBody>
          <a:bodyPr/>
          <a:lstStyle/>
          <a:p>
            <a:r>
              <a:rPr lang="en-US" dirty="0"/>
              <a:t>Typical IPCC Report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F3C5385-847E-4FEA-BAC8-EE33B2FFBA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969152"/>
              </p:ext>
            </p:extLst>
          </p:nvPr>
        </p:nvGraphicFramePr>
        <p:xfrm>
          <a:off x="838200" y="2286970"/>
          <a:ext cx="3588656" cy="3936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A958140-86A8-4F44-AEC1-2D80578A9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15" y="2286970"/>
            <a:ext cx="7088725" cy="303274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0928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7AAC-F0F1-4863-8AE8-D69618B1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158" y="819017"/>
            <a:ext cx="3442072" cy="103014"/>
          </a:xfrm>
        </p:spPr>
        <p:txBody>
          <a:bodyPr>
            <a:normAutofit fontScale="90000"/>
          </a:bodyPr>
          <a:lstStyle/>
          <a:p>
            <a:r>
              <a:rPr lang="en-US" dirty="0"/>
              <a:t>Boxes, Tables and Figures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F3C5385-847E-4FEA-BAC8-EE33B2FFBA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5260162"/>
              </p:ext>
            </p:extLst>
          </p:nvPr>
        </p:nvGraphicFramePr>
        <p:xfrm>
          <a:off x="-810388" y="1462768"/>
          <a:ext cx="5600102" cy="4836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F566724-CBB8-42C6-A5B1-B2FFCACE778A}"/>
              </a:ext>
            </a:extLst>
          </p:cNvPr>
          <p:cNvSpPr txBox="1"/>
          <p:nvPr/>
        </p:nvSpPr>
        <p:spPr>
          <a:xfrm>
            <a:off x="4288971" y="6061682"/>
            <a:ext cx="2598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Executive Summary, References and Figures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D4772E-7CD1-4B85-83AD-477B0EFF37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34" y="-69608"/>
            <a:ext cx="5193577" cy="349860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58EF18-4574-4644-BF3F-7B9CF3D211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74" y="1848190"/>
            <a:ext cx="5259439" cy="466682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73B874-8892-4A84-A6A3-150B1141E5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189" y="3306965"/>
            <a:ext cx="3563619" cy="355103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94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FC875D-D4E5-4F3E-84BB-1FDAEF0E6D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3EA80-4C77-46B2-9F1B-8B49AA23F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9112"/>
            <a:ext cx="10515600" cy="1325563"/>
          </a:xfrm>
        </p:spPr>
        <p:txBody>
          <a:bodyPr>
            <a:noAutofit/>
          </a:bodyPr>
          <a:lstStyle/>
          <a:p>
            <a:pPr marR="0" rtl="0"/>
            <a:r>
              <a:rPr lang="en-US" sz="5000" b="0" i="0" u="none" strike="noStrike" baseline="0" dirty="0">
                <a:solidFill>
                  <a:schemeClr val="bg1"/>
                </a:solidFill>
                <a:latin typeface="Cambria Math" panose="02040503050406030204" pitchFamily="18" charset="0"/>
              </a:rPr>
              <a:t>Synthesis Report 2023:</a:t>
            </a:r>
            <a:br>
              <a:rPr lang="en-US" sz="5000" b="0" i="0" u="none" strike="noStrike" baseline="0" dirty="0">
                <a:solidFill>
                  <a:schemeClr val="bg1"/>
                </a:solidFill>
                <a:latin typeface="Cambria Math" panose="02040503050406030204" pitchFamily="18" charset="0"/>
              </a:rPr>
            </a:br>
            <a:endParaRPr lang="en-US" sz="5000" b="0" i="0" u="none" strike="noStrike" baseline="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FB6C09F-30E5-48FD-A740-D7C01BC2CC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5067786"/>
              </p:ext>
            </p:extLst>
          </p:nvPr>
        </p:nvGraphicFramePr>
        <p:xfrm>
          <a:off x="614796" y="18446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8760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7AAC-F0F1-4863-8AE8-D69618B1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067"/>
            <a:ext cx="10515600" cy="1325563"/>
          </a:xfrm>
        </p:spPr>
        <p:txBody>
          <a:bodyPr/>
          <a:lstStyle/>
          <a:p>
            <a:r>
              <a:rPr lang="en-US" dirty="0"/>
              <a:t> IPCC Synthesis Report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F3C5385-847E-4FEA-BAC8-EE33B2FFBA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336104"/>
              </p:ext>
            </p:extLst>
          </p:nvPr>
        </p:nvGraphicFramePr>
        <p:xfrm>
          <a:off x="257629" y="2156341"/>
          <a:ext cx="3588656" cy="3936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A642261-B0A1-451D-B682-75B85A00BE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543" y="1901427"/>
            <a:ext cx="8084457" cy="393654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3321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3F21158-231F-43B8-89C4-145081EA3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172" y="18002"/>
            <a:ext cx="5345981" cy="426892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B37AAC-F0F1-4863-8AE8-D69618B1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9644" y="819017"/>
            <a:ext cx="3442072" cy="103014"/>
          </a:xfrm>
        </p:spPr>
        <p:txBody>
          <a:bodyPr>
            <a:normAutofit fontScale="90000"/>
          </a:bodyPr>
          <a:lstStyle/>
          <a:p>
            <a:r>
              <a:rPr lang="en-US" dirty="0"/>
              <a:t>Text and Figures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F3C5385-847E-4FEA-BAC8-EE33B2FFBA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948042"/>
              </p:ext>
            </p:extLst>
          </p:nvPr>
        </p:nvGraphicFramePr>
        <p:xfrm>
          <a:off x="0" y="1114426"/>
          <a:ext cx="4818743" cy="5271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9CE2EBD-D55E-436A-9E0B-E08B820C95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351" y="2967251"/>
            <a:ext cx="5038974" cy="389074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994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221021-FE87-4A7F-BC3C-EBBF74916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3" b="7833"/>
          <a:stretch/>
        </p:blipFill>
        <p:spPr>
          <a:xfrm>
            <a:off x="0" y="121224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415D6-EE06-42D5-9E1C-B39243F12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117" y="588743"/>
            <a:ext cx="10515600" cy="1325563"/>
          </a:xfrm>
        </p:spPr>
        <p:txBody>
          <a:bodyPr>
            <a:normAutofit fontScale="90000"/>
          </a:bodyPr>
          <a:lstStyle/>
          <a:p>
            <a:pPr marR="0" rtl="0"/>
            <a:r>
              <a:rPr lang="en-US" sz="4900" b="0" i="0" u="none" strike="noStrike" baseline="0" dirty="0">
                <a:ln>
                  <a:solidFill>
                    <a:schemeClr val="bg2"/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Special Report on Climate Change and Land (SRCCL): </a:t>
            </a:r>
            <a:br>
              <a:rPr lang="en-US" b="0" i="0" u="none" strike="noStrike" baseline="0" dirty="0">
                <a:solidFill>
                  <a:srgbClr val="2F5496"/>
                </a:solidFill>
                <a:latin typeface="Cambria Math" panose="02040503050406030204" pitchFamily="18" charset="0"/>
              </a:rPr>
            </a:br>
            <a:endParaRPr lang="en-US" b="0" i="0" u="none" strike="noStrike" baseline="0" dirty="0">
              <a:solidFill>
                <a:srgbClr val="2F5496"/>
              </a:solidFill>
              <a:latin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6DAA5-0566-4D40-B464-EC65699B4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550224"/>
            <a:ext cx="10290517" cy="2719033"/>
          </a:xfrm>
        </p:spPr>
        <p:txBody>
          <a:bodyPr>
            <a:normAutofit fontScale="77500" lnSpcReduction="20000"/>
          </a:bodyPr>
          <a:lstStyle/>
          <a:p>
            <a:pPr marL="0" marR="0" lvl="0" indent="0" rtl="0">
              <a:buNone/>
            </a:pPr>
            <a:r>
              <a:rPr lang="en-US" sz="3200" b="0" i="0" u="none" strike="noStrike" baseline="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Hi</a:t>
            </a:r>
            <a:r>
              <a:rPr lang="en-US" sz="32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ghlights l</a:t>
            </a:r>
            <a:r>
              <a:rPr lang="en-US" sz="3200" b="0" i="0" u="none" strike="noStrike" baseline="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inks between climate change and land use</a:t>
            </a:r>
            <a:r>
              <a:rPr lang="en-US" sz="32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.</a:t>
            </a:r>
            <a:br>
              <a:rPr lang="en-US" sz="32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</a:br>
            <a:r>
              <a:rPr lang="en-US" sz="32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 </a:t>
            </a:r>
            <a:br>
              <a:rPr lang="en-US" sz="32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</a:br>
            <a:r>
              <a:rPr lang="en-US" sz="32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T</a:t>
            </a:r>
            <a:r>
              <a:rPr lang="en-US" sz="3200" b="0" i="0" u="none" strike="noStrike" baseline="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he impacts of unsustainable land management practices on ecosystems and food security.</a:t>
            </a:r>
            <a:endParaRPr lang="en-GB" sz="3200" b="0" i="0" u="none" strike="noStrike" baseline="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0" marR="0" lvl="0" indent="0" rtl="0">
              <a:buNone/>
            </a:pPr>
            <a:endParaRPr lang="en-GB" sz="3200" b="0" i="0" u="none" strike="noStrike" baseline="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0" marR="0" lvl="0" indent="0" rtl="0">
              <a:buNone/>
            </a:pPr>
            <a:endParaRPr lang="en-GB" sz="3200" b="0" i="0" u="none" strike="noStrike" baseline="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L="0" marR="0" lvl="0" indent="0" rtl="0">
              <a:buNone/>
            </a:pPr>
            <a:r>
              <a:rPr lang="en-GB" sz="32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For more: </a:t>
            </a:r>
            <a:r>
              <a:rPr lang="en-GB" sz="3200" dirty="0" err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Yasin’s</a:t>
            </a:r>
            <a:r>
              <a:rPr lang="en-GB" sz="32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 work on SRCCL</a:t>
            </a:r>
            <a:br>
              <a:rPr lang="en-US" sz="3200" b="0" i="0" u="none" strike="noStrike" baseline="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</a:br>
            <a:endParaRPr lang="en-US" sz="3200" b="0" i="0" u="none" strike="noStrike" baseline="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14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7AAC-F0F1-4863-8AE8-D69618B1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127" y="102331"/>
            <a:ext cx="10515600" cy="1325563"/>
          </a:xfrm>
        </p:spPr>
        <p:txBody>
          <a:bodyPr/>
          <a:lstStyle/>
          <a:p>
            <a:r>
              <a:rPr lang="en-US" dirty="0"/>
              <a:t>IPCC’s SRCCL Report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F3C5385-847E-4FEA-BAC8-EE33B2FFBA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3450593"/>
              </p:ext>
            </p:extLst>
          </p:nvPr>
        </p:nvGraphicFramePr>
        <p:xfrm>
          <a:off x="257629" y="2156341"/>
          <a:ext cx="3588656" cy="3936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4044D26-C0D4-40D4-B5AA-C88B9882BB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517" y="1297756"/>
            <a:ext cx="6988258" cy="52531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6267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9914749-43DA-445C-BF52-3F7817DFA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" b="48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FDCE15-4AA1-4EAB-9F57-EE2367DD4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700087"/>
            <a:ext cx="10515600" cy="1325563"/>
          </a:xfrm>
          <a:effectLst>
            <a:outerShdw blurRad="50800" dist="50800" dir="5400000" sx="3000" sy="3000" algn="ctr" rotWithShape="0">
              <a:srgbClr val="000000">
                <a:alpha val="30000"/>
              </a:srgbClr>
            </a:outerShdw>
          </a:effectLst>
        </p:spPr>
        <p:txBody>
          <a:bodyPr>
            <a:noAutofit/>
          </a:bodyPr>
          <a:lstStyle/>
          <a:p>
            <a:pPr marR="0" rtl="0"/>
            <a:r>
              <a:rPr lang="en-US" sz="6000" b="0" i="0" u="none" strike="noStrike" baseline="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What is IPCC?</a:t>
            </a:r>
            <a:br>
              <a:rPr lang="en-US" sz="6000" b="0" i="0" u="none" strike="noStrike" baseline="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</a:br>
            <a:endParaRPr lang="en-US" sz="6000" b="0" i="0" u="none" strike="noStrike" baseline="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DBF9089-A946-4D38-8AF0-A5781907F5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2906623"/>
              </p:ext>
            </p:extLst>
          </p:nvPr>
        </p:nvGraphicFramePr>
        <p:xfrm>
          <a:off x="142875" y="2025650"/>
          <a:ext cx="11906250" cy="4997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1997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7AAC-F0F1-4863-8AE8-D69618B1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149" y="88329"/>
            <a:ext cx="3442072" cy="103014"/>
          </a:xfrm>
        </p:spPr>
        <p:txBody>
          <a:bodyPr>
            <a:noAutofit/>
          </a:bodyPr>
          <a:lstStyle/>
          <a:p>
            <a:r>
              <a:rPr lang="en-US" sz="2400" dirty="0"/>
              <a:t>Boxes and Figures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F3C5385-847E-4FEA-BAC8-EE33B2FFBA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7296276"/>
              </p:ext>
            </p:extLst>
          </p:nvPr>
        </p:nvGraphicFramePr>
        <p:xfrm>
          <a:off x="0" y="2585314"/>
          <a:ext cx="4154614" cy="3936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573899D-67ED-4850-8E3A-81C078B20F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44" y="46545"/>
            <a:ext cx="4154614" cy="259582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4E6C4-5C49-4079-AC82-19C4B48E8D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158" y="4389946"/>
            <a:ext cx="7158021" cy="267263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AD0C59-97EE-4DD1-89A6-11856DFA15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02" y="328863"/>
            <a:ext cx="5801535" cy="392356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848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775813-A824-4D9D-ABD6-54E8C5DED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r="249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D6738F-1161-439C-A7B6-AC23A2DDF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85" y="508682"/>
            <a:ext cx="10515600" cy="1325563"/>
          </a:xfrm>
          <a:noFill/>
          <a:ln>
            <a:noFill/>
          </a:ln>
          <a:effectLst>
            <a:outerShdw blurRad="50800" dist="50800" dir="5400000" sx="58000" sy="58000" algn="ctr" rotWithShape="0">
              <a:srgbClr val="000000">
                <a:alpha val="99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R="0" rtl="0"/>
            <a:r>
              <a:rPr lang="en-US" b="0" i="0" u="none" strike="noStrike" baseline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Special Report on Global Warming of 1.5°C (SR15):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B48AE-8534-4648-B663-ACEC49E26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5659" y="3162178"/>
            <a:ext cx="10515600" cy="1859256"/>
          </a:xfrm>
          <a:noFill/>
          <a:ln>
            <a:noFill/>
          </a:ln>
          <a:effectLst>
            <a:outerShdw blurRad="50800" dist="50800" dir="5400000" sx="68000" sy="68000" algn="ctr" rotWithShape="0">
              <a:srgbClr val="000000">
                <a:alpha val="99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R="0" lvl="0" rtl="0"/>
            <a:r>
              <a:rPr lang="en-US" b="0" i="0" u="none" strike="noStrike" baseline="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An IPCC special report on the impacts of global warming of 1.5 °C above pre-industrial levels and related global greenhouse gas emission pathways</a:t>
            </a:r>
          </a:p>
          <a:p>
            <a:pPr marR="0" lvl="0" rtl="0"/>
            <a:r>
              <a:rPr lang="en-US" b="0" i="0" u="none" strike="noStrike" baseline="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It addresses the urgency of taking ambitious measures to meet the 1.5-degree Celsius goal.</a:t>
            </a:r>
            <a:br>
              <a:rPr lang="en-US" b="0" i="0" u="none" strike="noStrike" baseline="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</a:br>
            <a:endParaRPr lang="en-US" b="0" i="0" u="none" strike="noStrike" baseline="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888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7AAC-F0F1-4863-8AE8-D69618B1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067"/>
            <a:ext cx="8264236" cy="1325563"/>
          </a:xfrm>
        </p:spPr>
        <p:txBody>
          <a:bodyPr/>
          <a:lstStyle/>
          <a:p>
            <a:r>
              <a:rPr lang="en-US" dirty="0"/>
              <a:t>IPCC’s SR15 Report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F3C5385-847E-4FEA-BAC8-EE33B2FFBA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3401577"/>
              </p:ext>
            </p:extLst>
          </p:nvPr>
        </p:nvGraphicFramePr>
        <p:xfrm>
          <a:off x="9015" y="2156341"/>
          <a:ext cx="3588656" cy="3936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7E39213-40D3-4161-94A3-52EFE35B8A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311" y="1632630"/>
            <a:ext cx="8341674" cy="445549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0651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4911E1-3052-4279-ADD4-0E4A04E651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" b="441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AFBBF3-D033-4361-9CE5-8E48DF3E1BD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50800" dir="5400000" sx="99000" sy="99000" algn="ctr" rotWithShape="0">
              <a:srgbClr val="000000">
                <a:alpha val="99000"/>
              </a:srgbClr>
            </a:outerShdw>
          </a:effectLst>
        </p:spPr>
        <p:txBody>
          <a:bodyPr>
            <a:normAutofit fontScale="90000"/>
          </a:bodyPr>
          <a:lstStyle/>
          <a:p>
            <a:pPr marR="0" rtl="0"/>
            <a:r>
              <a:rPr lang="en-US" b="0" i="0" u="none" strike="noStrike" baseline="0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Special Report on the Ocean and Cryosphere in a Changing Climate (SROCC): </a:t>
            </a:r>
            <a:br>
              <a:rPr lang="en-US" b="0" i="0" u="none" strike="noStrike" baseline="0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</a:br>
            <a:endParaRPr lang="en-US" b="0" i="0" u="none" strike="noStrike" baseline="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FD11F-8A10-4238-BCEB-82169B306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61014"/>
            <a:ext cx="10515600" cy="2731861"/>
          </a:xfrm>
          <a:effectLst>
            <a:outerShdw blurRad="50800" dist="50800" dir="5400000" sx="4000" sy="4000" algn="ctr" rotWithShape="0">
              <a:srgbClr val="000000"/>
            </a:outerShdw>
          </a:effectLst>
        </p:spPr>
        <p:txBody>
          <a:bodyPr>
            <a:normAutofit/>
          </a:bodyPr>
          <a:lstStyle/>
          <a:p>
            <a:pPr marR="0" lvl="0" rtl="0"/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E</a:t>
            </a:r>
            <a:r>
              <a:rPr lang="en-US" b="0" i="0" u="none" strike="noStrike" baseline="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ffects of global warming on the cryosphere, namely the melting of ice caps, the rise of global sea levels and its consequences.  </a:t>
            </a:r>
          </a:p>
          <a:p>
            <a:pPr marR="0" lvl="0" rtl="0"/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A</a:t>
            </a:r>
            <a:r>
              <a:rPr lang="en-US" b="0" i="0" u="none" strike="noStrike" baseline="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lso addresses the threat of marine biodiversity loss.</a:t>
            </a:r>
            <a:endParaRPr lang="en-GB" b="0" i="0" u="none" strike="noStrike" baseline="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R="0" lvl="0" rtl="0"/>
            <a:endParaRPr lang="en-GB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Cambria Math" panose="02040503050406030204" pitchFamily="18" charset="0"/>
            </a:endParaRPr>
          </a:p>
          <a:p>
            <a:pPr marR="0" lvl="0" rtl="0"/>
            <a:r>
              <a:rPr lang="en-GB" b="0" i="0" u="none" strike="noStrike" baseline="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Refer to </a:t>
            </a:r>
            <a:r>
              <a:rPr lang="en-GB" b="0" i="0" u="none" strike="noStrike" baseline="0" dirty="0" err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Shiwani</a:t>
            </a:r>
            <a:r>
              <a:rPr lang="en-GB" dirty="0" err="1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’s</a:t>
            </a:r>
            <a:r>
              <a:rPr lang="en-GB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Cambria Math" panose="02040503050406030204" pitchFamily="18" charset="0"/>
              </a:rPr>
              <a:t> work on Mountains for more</a:t>
            </a:r>
            <a:endParaRPr lang="en-US" b="0" i="0" u="none" strike="noStrike" baseline="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51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7AAC-F0F1-4863-8AE8-D69618B1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067"/>
            <a:ext cx="10515600" cy="1325563"/>
          </a:xfrm>
        </p:spPr>
        <p:txBody>
          <a:bodyPr/>
          <a:lstStyle/>
          <a:p>
            <a:r>
              <a:rPr lang="en-US" dirty="0"/>
              <a:t>IPCC’s SROCC Report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F3C5385-847E-4FEA-BAC8-EE33B2FFBA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7245800"/>
              </p:ext>
            </p:extLst>
          </p:nvPr>
        </p:nvGraphicFramePr>
        <p:xfrm>
          <a:off x="0" y="2114777"/>
          <a:ext cx="4355936" cy="4202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1BA66AA-EAD8-4B54-B183-F65580901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151" y="1931934"/>
            <a:ext cx="7730849" cy="395371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530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7AAC-F0F1-4863-8AE8-D69618B1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255" y="6315549"/>
            <a:ext cx="5888182" cy="493685"/>
          </a:xfrm>
        </p:spPr>
        <p:txBody>
          <a:bodyPr>
            <a:noAutofit/>
          </a:bodyPr>
          <a:lstStyle/>
          <a:p>
            <a:r>
              <a:rPr lang="en-US" dirty="0"/>
              <a:t>FAQs and Synopsis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F3C5385-847E-4FEA-BAC8-EE33B2FFBA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447307"/>
              </p:ext>
            </p:extLst>
          </p:nvPr>
        </p:nvGraphicFramePr>
        <p:xfrm>
          <a:off x="-267939" y="2358159"/>
          <a:ext cx="3909561" cy="3857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AFDDCD53-9AE2-46B8-9C44-A6430AC3CE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446" y="129332"/>
            <a:ext cx="4519138" cy="445765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0FAE1E6-3C51-42DF-BAAD-3FAEC27115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861" y="1207681"/>
            <a:ext cx="4626227" cy="488324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932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CC9640-F068-4D3E-B343-267D406E3F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48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7AAC-F0F1-4863-8AE8-D69618B12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the IPCC Data Corpus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A76C7-9B68-4533-B545-84F142FF4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2141537"/>
            <a:ext cx="10515600" cy="4351338"/>
          </a:xfrm>
        </p:spPr>
        <p:txBody>
          <a:bodyPr/>
          <a:lstStyle/>
          <a:p>
            <a:r>
              <a:rPr lang="en-US" dirty="0"/>
              <a:t>Each of the seven reports in AR6 further contains chapters and Technical Summary(TS), Summary for </a:t>
            </a:r>
            <a:r>
              <a:rPr lang="en-US" dirty="0" err="1"/>
              <a:t>PolicyMakers</a:t>
            </a:r>
            <a:r>
              <a:rPr lang="en-US" dirty="0"/>
              <a:t>(SPM) and a Glossary etc.</a:t>
            </a:r>
          </a:p>
          <a:p>
            <a:endParaRPr lang="en-US" dirty="0"/>
          </a:p>
          <a:p>
            <a:r>
              <a:rPr lang="en-US" dirty="0"/>
              <a:t>Each chapter is of the size of a small book</a:t>
            </a:r>
            <a:r>
              <a:rPr lang="en-US" dirty="0">
                <a:sym typeface="Wingdings" panose="05000000000000000000" pitchFamily="2" charset="2"/>
              </a:rPr>
              <a:t>;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Chapter 8 of WG3, for instance has about 92 pages.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81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7AAC-F0F1-4863-8AE8-D69618B1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067"/>
            <a:ext cx="10515600" cy="1325563"/>
          </a:xfrm>
        </p:spPr>
        <p:txBody>
          <a:bodyPr/>
          <a:lstStyle/>
          <a:p>
            <a:r>
              <a:rPr lang="en-US" dirty="0"/>
              <a:t>IPCC’s Corpus 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7B7EEB40-FE34-49FA-AD02-741121208D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0741232"/>
              </p:ext>
            </p:extLst>
          </p:nvPr>
        </p:nvGraphicFramePr>
        <p:xfrm>
          <a:off x="838200" y="179791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1186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9E5C0C89-6972-4635-AEFA-D9603EEA15C2}"/>
              </a:ext>
            </a:extLst>
          </p:cNvPr>
          <p:cNvSpPr/>
          <p:nvPr/>
        </p:nvSpPr>
        <p:spPr>
          <a:xfrm>
            <a:off x="5657850" y="3295650"/>
            <a:ext cx="6267450" cy="2904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5257-A3CA-44D6-8C6C-4746AC058E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922768-C1D5-4E53-A9C0-E4CA18682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944" y="1771208"/>
            <a:ext cx="10515600" cy="1325563"/>
          </a:xfrm>
        </p:spPr>
        <p:txBody>
          <a:bodyPr>
            <a:noAutofit/>
          </a:bodyPr>
          <a:lstStyle/>
          <a:p>
            <a:pPr marR="0" lvl="0" rtl="0"/>
            <a:r>
              <a:rPr lang="en-US" sz="5400" b="0" i="0" u="none" strike="noStrike" baseline="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ambria Math" panose="02040503050406030204" pitchFamily="18" charset="0"/>
              </a:rPr>
              <a:t>Working group 1 (WG1) Report: </a:t>
            </a:r>
            <a:br>
              <a:rPr lang="en-US" sz="5400" b="0" i="0" u="none" strike="noStrike" baseline="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ambria Math" panose="02040503050406030204" pitchFamily="18" charset="0"/>
              </a:rPr>
            </a:br>
            <a:br>
              <a:rPr lang="en-US" sz="5400" b="0" i="0" u="none" strike="noStrike" baseline="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ambria Math" panose="02040503050406030204" pitchFamily="18" charset="0"/>
              </a:rPr>
            </a:br>
            <a:br>
              <a:rPr lang="en-US" sz="5400" b="0" i="0" u="none" strike="noStrike" baseline="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ambria Math" panose="02040503050406030204" pitchFamily="18" charset="0"/>
              </a:rPr>
            </a:br>
            <a:br>
              <a:rPr lang="en-US" sz="5400" b="0" i="0" u="none" strike="noStrike" baseline="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9000"/>
                    </a:srgbClr>
                  </a:outerShdw>
                </a:effectLst>
                <a:latin typeface="Cambria Math" panose="02040503050406030204" pitchFamily="18" charset="0"/>
              </a:rPr>
            </a:br>
            <a:endParaRPr lang="en-US" sz="5400" b="0" i="0" u="none" strike="noStrike" baseline="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99000"/>
                  </a:srgbClr>
                </a:outerShdw>
              </a:effectLst>
              <a:latin typeface="Cambria Math" panose="020405030504060302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2306150-D1BA-4DE0-B197-F9AAF53349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1174428"/>
              </p:ext>
            </p:extLst>
          </p:nvPr>
        </p:nvGraphicFramePr>
        <p:xfrm>
          <a:off x="714022" y="3535890"/>
          <a:ext cx="10089444" cy="2664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6744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7AAC-F0F1-4863-8AE8-D69618B1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067"/>
            <a:ext cx="10515600" cy="1325563"/>
          </a:xfrm>
        </p:spPr>
        <p:txBody>
          <a:bodyPr/>
          <a:lstStyle/>
          <a:p>
            <a:r>
              <a:rPr lang="en-US" dirty="0"/>
              <a:t>Typical IPCC Report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F3C5385-847E-4FEA-BAC8-EE33B2FFBA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910120"/>
              </p:ext>
            </p:extLst>
          </p:nvPr>
        </p:nvGraphicFramePr>
        <p:xfrm>
          <a:off x="838202" y="1825625"/>
          <a:ext cx="3588656" cy="4836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421361F-B49F-49AA-A3FC-F44E0EC03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19" y="1825625"/>
            <a:ext cx="7513681" cy="42123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2703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7AAC-F0F1-4863-8AE8-D69618B1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886" y="137205"/>
            <a:ext cx="10515600" cy="1325563"/>
          </a:xfrm>
        </p:spPr>
        <p:txBody>
          <a:bodyPr/>
          <a:lstStyle/>
          <a:p>
            <a:r>
              <a:rPr lang="en-US" dirty="0"/>
              <a:t>Typical IPCC Chapter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F3C5385-847E-4FEA-BAC8-EE33B2FFBA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252378"/>
              </p:ext>
            </p:extLst>
          </p:nvPr>
        </p:nvGraphicFramePr>
        <p:xfrm>
          <a:off x="-810388" y="1462768"/>
          <a:ext cx="5257799" cy="4836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9B52FD7-5764-4706-972B-0EAF0D64DC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111" y="1086299"/>
            <a:ext cx="5932714" cy="368259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FF1271-9C76-4059-B30B-1C16B885A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24" y="2849356"/>
            <a:ext cx="4210337" cy="41219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566724-CBB8-42C6-A5B1-B2FFCACE778A}"/>
              </a:ext>
            </a:extLst>
          </p:cNvPr>
          <p:cNvSpPr txBox="1"/>
          <p:nvPr/>
        </p:nvSpPr>
        <p:spPr>
          <a:xfrm>
            <a:off x="4983867" y="5462185"/>
            <a:ext cx="2598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Executive Summary(15) and (3) FAQs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47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CD05AB3-B87B-4CD8-904A-224670D17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98249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734BA8-23EA-48AE-83CB-1FB5D991F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48" y="3510593"/>
            <a:ext cx="4156364" cy="33474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C697DCE-6CB5-4802-85C7-F10589F2A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012" y="646331"/>
            <a:ext cx="5094515" cy="425516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92296FD-2784-45A2-A2AE-6621D2E8B1E2}"/>
              </a:ext>
            </a:extLst>
          </p:cNvPr>
          <p:cNvSpPr txBox="1"/>
          <p:nvPr/>
        </p:nvSpPr>
        <p:spPr>
          <a:xfrm>
            <a:off x="7966364" y="0"/>
            <a:ext cx="5094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Tables, Figures and References from Chapter 6 (WG1)</a:t>
            </a:r>
          </a:p>
        </p:txBody>
      </p:sp>
    </p:spTree>
    <p:extLst>
      <p:ext uri="{BB962C8B-B14F-4D97-AF65-F5344CB8AC3E}">
        <p14:creationId xmlns:p14="http://schemas.microsoft.com/office/powerpoint/2010/main" val="46524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B4F596-134F-46C5-B6E1-D7932DF22E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4" b="856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05E553-1A03-477D-893D-F46708AD6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55625"/>
            <a:ext cx="10515600" cy="1325563"/>
          </a:xfr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spPr>
        <p:txBody>
          <a:bodyPr/>
          <a:lstStyle/>
          <a:p>
            <a:pPr marR="0" rtl="0"/>
            <a:r>
              <a:rPr lang="en-US" b="0" i="0" u="none" strike="noStrike" baseline="0" dirty="0">
                <a:solidFill>
                  <a:schemeClr val="bg1"/>
                </a:solidFill>
                <a:latin typeface="Cambria Math" panose="02040503050406030204" pitchFamily="18" charset="0"/>
              </a:rPr>
              <a:t>Working group 2 (WG2) Report: </a:t>
            </a:r>
            <a:br>
              <a:rPr lang="en-US" b="0" i="0" u="none" strike="noStrike" baseline="0" dirty="0">
                <a:solidFill>
                  <a:schemeClr val="bg1"/>
                </a:solidFill>
                <a:latin typeface="Cambria Math" panose="02040503050406030204" pitchFamily="18" charset="0"/>
              </a:rPr>
            </a:br>
            <a:endParaRPr lang="en-US" b="0" i="0" u="none" strike="noStrike" baseline="0" dirty="0">
              <a:solidFill>
                <a:schemeClr val="bg1"/>
              </a:solidFill>
              <a:latin typeface="Cambria Math" panose="020405030504060302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20B960-757E-4476-A3B1-B18BA3A2C1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2331989"/>
              </p:ext>
            </p:extLst>
          </p:nvPr>
        </p:nvGraphicFramePr>
        <p:xfrm>
          <a:off x="628650" y="283527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7093D-0130-4D7E-8C67-8F33C0C22BDF}"/>
              </a:ext>
            </a:extLst>
          </p:cNvPr>
          <p:cNvCxnSpPr/>
          <p:nvPr/>
        </p:nvCxnSpPr>
        <p:spPr>
          <a:xfrm>
            <a:off x="5848350" y="3924300"/>
            <a:ext cx="0" cy="2133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800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655</Words>
  <Application>Microsoft Office PowerPoint</Application>
  <PresentationFormat>Widescreen</PresentationFormat>
  <Paragraphs>135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What is IPCC? </vt:lpstr>
      <vt:lpstr>Structure of the IPCC Data Corpus</vt:lpstr>
      <vt:lpstr>IPCC’s Corpus </vt:lpstr>
      <vt:lpstr>Working group 1 (WG1) Report:     </vt:lpstr>
      <vt:lpstr>Typical IPCC Report </vt:lpstr>
      <vt:lpstr>Typical IPCC Chapter </vt:lpstr>
      <vt:lpstr>PowerPoint Presentation</vt:lpstr>
      <vt:lpstr>Working group 2 (WG2) Report:  </vt:lpstr>
      <vt:lpstr>Typical IPCC Report</vt:lpstr>
      <vt:lpstr>PowerPoint Presentation</vt:lpstr>
      <vt:lpstr>WG3 (Mitigation):  </vt:lpstr>
      <vt:lpstr>Typical IPCC Report</vt:lpstr>
      <vt:lpstr>Boxes, Tables and Figures</vt:lpstr>
      <vt:lpstr>Synthesis Report 2023: </vt:lpstr>
      <vt:lpstr> IPCC Synthesis Report</vt:lpstr>
      <vt:lpstr>Text and Figures</vt:lpstr>
      <vt:lpstr>Special Report on Climate Change and Land (SRCCL):  </vt:lpstr>
      <vt:lpstr>IPCC’s SRCCL Report</vt:lpstr>
      <vt:lpstr>Boxes and Figures</vt:lpstr>
      <vt:lpstr>Special Report on Global Warming of 1.5°C (SR15):</vt:lpstr>
      <vt:lpstr>IPCC’s SR15 Report</vt:lpstr>
      <vt:lpstr>Special Report on the Ocean and Cryosphere in a Changing Climate (SROCC):  </vt:lpstr>
      <vt:lpstr>IPCC’s SROCC Report</vt:lpstr>
      <vt:lpstr>FAQs and Synopsis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waheb mehdi</dc:creator>
  <cp:lastModifiedBy>917351978357</cp:lastModifiedBy>
  <cp:revision>70</cp:revision>
  <dcterms:created xsi:type="dcterms:W3CDTF">2023-07-23T18:21:18Z</dcterms:created>
  <dcterms:modified xsi:type="dcterms:W3CDTF">2023-07-30T19:24:10Z</dcterms:modified>
</cp:coreProperties>
</file>